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16"/>
  </p:notesMasterIdLst>
  <p:sldIdLst>
    <p:sldId id="256" r:id="rId3"/>
    <p:sldId id="1246" r:id="rId4"/>
    <p:sldId id="1245" r:id="rId5"/>
    <p:sldId id="1200" r:id="rId6"/>
    <p:sldId id="1247" r:id="rId7"/>
    <p:sldId id="1248" r:id="rId8"/>
    <p:sldId id="1249" r:id="rId9"/>
    <p:sldId id="1250" r:id="rId10"/>
    <p:sldId id="1251" r:id="rId11"/>
    <p:sldId id="1239" r:id="rId12"/>
    <p:sldId id="278" r:id="rId13"/>
    <p:sldId id="1252" r:id="rId14"/>
    <p:sldId id="1253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AAEDFFFC-8C49-4B36-948E-8C45832BDD48}" v="16" dt="2025-01-27T23:09:04.665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Medium Style 2 –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006" autoAdjust="0"/>
    <p:restoredTop sz="75377" autoAdjust="0"/>
  </p:normalViewPr>
  <p:slideViewPr>
    <p:cSldViewPr snapToGrid="0">
      <p:cViewPr varScale="1">
        <p:scale>
          <a:sx n="80" d="100"/>
          <a:sy n="80" d="100"/>
        </p:scale>
        <p:origin x="1032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viewProps" Target="viewProps.xml"/><Relationship Id="rId3" Type="http://schemas.openxmlformats.org/officeDocument/2006/relationships/slide" Target="slides/slide1.xml"/><Relationship Id="rId21" Type="http://schemas.microsoft.com/office/2016/11/relationships/changesInfo" Target="changesInfos/changesInfo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Gil Jennifer" userId="bc41f5d2-f00c-4ec6-bebc-6995702987bb" providerId="ADAL" clId="{AAEDFFFC-8C49-4B36-948E-8C45832BDD48}"/>
    <pc:docChg chg="undo custSel addSld delSld modSld">
      <pc:chgData name="Gil Jennifer" userId="bc41f5d2-f00c-4ec6-bebc-6995702987bb" providerId="ADAL" clId="{AAEDFFFC-8C49-4B36-948E-8C45832BDD48}" dt="2025-01-27T23:12:26.467" v="4191" actId="2711"/>
      <pc:docMkLst>
        <pc:docMk/>
      </pc:docMkLst>
      <pc:sldChg chg="modSp mod">
        <pc:chgData name="Gil Jennifer" userId="bc41f5d2-f00c-4ec6-bebc-6995702987bb" providerId="ADAL" clId="{AAEDFFFC-8C49-4B36-948E-8C45832BDD48}" dt="2025-01-27T20:59:31.279" v="10" actId="20577"/>
        <pc:sldMkLst>
          <pc:docMk/>
          <pc:sldMk cId="777265748" sldId="256"/>
        </pc:sldMkLst>
        <pc:spChg chg="mod">
          <ac:chgData name="Gil Jennifer" userId="bc41f5d2-f00c-4ec6-bebc-6995702987bb" providerId="ADAL" clId="{AAEDFFFC-8C49-4B36-948E-8C45832BDD48}" dt="2025-01-27T20:59:31.279" v="10" actId="20577"/>
          <ac:spMkLst>
            <pc:docMk/>
            <pc:sldMk cId="777265748" sldId="256"/>
            <ac:spMk id="2" creationId="{C598D276-AC90-78EF-7AEC-BC5C2262A4C6}"/>
          </ac:spMkLst>
        </pc:spChg>
      </pc:sldChg>
      <pc:sldChg chg="del">
        <pc:chgData name="Gil Jennifer" userId="bc41f5d2-f00c-4ec6-bebc-6995702987bb" providerId="ADAL" clId="{AAEDFFFC-8C49-4B36-948E-8C45832BDD48}" dt="2025-01-27T22:36:29.385" v="2344" actId="47"/>
        <pc:sldMkLst>
          <pc:docMk/>
          <pc:sldMk cId="1408740658" sldId="257"/>
        </pc:sldMkLst>
      </pc:sldChg>
      <pc:sldChg chg="del">
        <pc:chgData name="Gil Jennifer" userId="bc41f5d2-f00c-4ec6-bebc-6995702987bb" providerId="ADAL" clId="{AAEDFFFC-8C49-4B36-948E-8C45832BDD48}" dt="2025-01-27T22:36:54.811" v="2348" actId="47"/>
        <pc:sldMkLst>
          <pc:docMk/>
          <pc:sldMk cId="4271583504" sldId="258"/>
        </pc:sldMkLst>
      </pc:sldChg>
      <pc:sldChg chg="del">
        <pc:chgData name="Gil Jennifer" userId="bc41f5d2-f00c-4ec6-bebc-6995702987bb" providerId="ADAL" clId="{AAEDFFFC-8C49-4B36-948E-8C45832BDD48}" dt="2025-01-27T21:35:46.570" v="73" actId="47"/>
        <pc:sldMkLst>
          <pc:docMk/>
          <pc:sldMk cId="3040704789" sldId="259"/>
        </pc:sldMkLst>
      </pc:sldChg>
      <pc:sldChg chg="del">
        <pc:chgData name="Gil Jennifer" userId="bc41f5d2-f00c-4ec6-bebc-6995702987bb" providerId="ADAL" clId="{AAEDFFFC-8C49-4B36-948E-8C45832BDD48}" dt="2025-01-27T22:36:57.069" v="2350" actId="47"/>
        <pc:sldMkLst>
          <pc:docMk/>
          <pc:sldMk cId="3351513423" sldId="261"/>
        </pc:sldMkLst>
      </pc:sldChg>
      <pc:sldChg chg="add del">
        <pc:chgData name="Gil Jennifer" userId="bc41f5d2-f00c-4ec6-bebc-6995702987bb" providerId="ADAL" clId="{AAEDFFFC-8C49-4B36-948E-8C45832BDD48}" dt="2025-01-27T22:38:09.235" v="2361" actId="47"/>
        <pc:sldMkLst>
          <pc:docMk/>
          <pc:sldMk cId="2241678191" sldId="264"/>
        </pc:sldMkLst>
      </pc:sldChg>
      <pc:sldChg chg="del">
        <pc:chgData name="Gil Jennifer" userId="bc41f5d2-f00c-4ec6-bebc-6995702987bb" providerId="ADAL" clId="{AAEDFFFC-8C49-4B36-948E-8C45832BDD48}" dt="2025-01-27T22:36:31.060" v="2345" actId="47"/>
        <pc:sldMkLst>
          <pc:docMk/>
          <pc:sldMk cId="1699057738" sldId="265"/>
        </pc:sldMkLst>
      </pc:sldChg>
      <pc:sldChg chg="del">
        <pc:chgData name="Gil Jennifer" userId="bc41f5d2-f00c-4ec6-bebc-6995702987bb" providerId="ADAL" clId="{AAEDFFFC-8C49-4B36-948E-8C45832BDD48}" dt="2025-01-27T22:36:56.174" v="2349" actId="47"/>
        <pc:sldMkLst>
          <pc:docMk/>
          <pc:sldMk cId="240436995" sldId="266"/>
        </pc:sldMkLst>
      </pc:sldChg>
      <pc:sldChg chg="del">
        <pc:chgData name="Gil Jennifer" userId="bc41f5d2-f00c-4ec6-bebc-6995702987bb" providerId="ADAL" clId="{AAEDFFFC-8C49-4B36-948E-8C45832BDD48}" dt="2025-01-27T22:36:58.029" v="2351" actId="47"/>
        <pc:sldMkLst>
          <pc:docMk/>
          <pc:sldMk cId="4026156892" sldId="267"/>
        </pc:sldMkLst>
      </pc:sldChg>
      <pc:sldChg chg="del">
        <pc:chgData name="Gil Jennifer" userId="bc41f5d2-f00c-4ec6-bebc-6995702987bb" providerId="ADAL" clId="{AAEDFFFC-8C49-4B36-948E-8C45832BDD48}" dt="2025-01-27T22:36:59.582" v="2352" actId="47"/>
        <pc:sldMkLst>
          <pc:docMk/>
          <pc:sldMk cId="2811805990" sldId="268"/>
        </pc:sldMkLst>
      </pc:sldChg>
      <pc:sldChg chg="del">
        <pc:chgData name="Gil Jennifer" userId="bc41f5d2-f00c-4ec6-bebc-6995702987bb" providerId="ADAL" clId="{AAEDFFFC-8C49-4B36-948E-8C45832BDD48}" dt="2025-01-27T22:37:01.412" v="2353" actId="47"/>
        <pc:sldMkLst>
          <pc:docMk/>
          <pc:sldMk cId="3926900091" sldId="269"/>
        </pc:sldMkLst>
      </pc:sldChg>
      <pc:sldChg chg="addSp delSp modSp add del mod">
        <pc:chgData name="Gil Jennifer" userId="bc41f5d2-f00c-4ec6-bebc-6995702987bb" providerId="ADAL" clId="{AAEDFFFC-8C49-4B36-948E-8C45832BDD48}" dt="2025-01-27T22:41:04.294" v="2416" actId="1440"/>
        <pc:sldMkLst>
          <pc:docMk/>
          <pc:sldMk cId="4262795158" sldId="278"/>
        </pc:sldMkLst>
        <pc:spChg chg="mod">
          <ac:chgData name="Gil Jennifer" userId="bc41f5d2-f00c-4ec6-bebc-6995702987bb" providerId="ADAL" clId="{AAEDFFFC-8C49-4B36-948E-8C45832BDD48}" dt="2025-01-27T22:37:21.169" v="2355" actId="20577"/>
          <ac:spMkLst>
            <pc:docMk/>
            <pc:sldMk cId="4262795158" sldId="278"/>
            <ac:spMk id="2" creationId="{56698718-5DA7-4F32-9EEE-C0CDFD17CA76}"/>
          </ac:spMkLst>
        </pc:spChg>
        <pc:picChg chg="add mod">
          <ac:chgData name="Gil Jennifer" userId="bc41f5d2-f00c-4ec6-bebc-6995702987bb" providerId="ADAL" clId="{AAEDFFFC-8C49-4B36-948E-8C45832BDD48}" dt="2025-01-27T22:41:02.984" v="2415" actId="1440"/>
          <ac:picMkLst>
            <pc:docMk/>
            <pc:sldMk cId="4262795158" sldId="278"/>
            <ac:picMk id="4" creationId="{A2BCC8DC-47CF-C2C5-2D03-59CF2F3D3608}"/>
          </ac:picMkLst>
        </pc:picChg>
        <pc:picChg chg="add mod">
          <ac:chgData name="Gil Jennifer" userId="bc41f5d2-f00c-4ec6-bebc-6995702987bb" providerId="ADAL" clId="{AAEDFFFC-8C49-4B36-948E-8C45832BDD48}" dt="2025-01-27T22:41:04.294" v="2416" actId="1440"/>
          <ac:picMkLst>
            <pc:docMk/>
            <pc:sldMk cId="4262795158" sldId="278"/>
            <ac:picMk id="6" creationId="{CBD97557-C926-9A25-0D9D-11A77D728A29}"/>
          </ac:picMkLst>
        </pc:picChg>
        <pc:picChg chg="del">
          <ac:chgData name="Gil Jennifer" userId="bc41f5d2-f00c-4ec6-bebc-6995702987bb" providerId="ADAL" clId="{AAEDFFFC-8C49-4B36-948E-8C45832BDD48}" dt="2025-01-27T22:38:17.770" v="2362" actId="478"/>
          <ac:picMkLst>
            <pc:docMk/>
            <pc:sldMk cId="4262795158" sldId="278"/>
            <ac:picMk id="7" creationId="{F58F0803-5291-5721-4D86-9287F732C373}"/>
          </ac:picMkLst>
        </pc:picChg>
        <pc:picChg chg="del">
          <ac:chgData name="Gil Jennifer" userId="bc41f5d2-f00c-4ec6-bebc-6995702987bb" providerId="ADAL" clId="{AAEDFFFC-8C49-4B36-948E-8C45832BDD48}" dt="2025-01-27T22:38:23.657" v="2365" actId="478"/>
          <ac:picMkLst>
            <pc:docMk/>
            <pc:sldMk cId="4262795158" sldId="278"/>
            <ac:picMk id="9" creationId="{22392CC6-BC10-C684-F211-5690EE5C13A0}"/>
          </ac:picMkLst>
        </pc:picChg>
        <pc:picChg chg="add del mod">
          <ac:chgData name="Gil Jennifer" userId="bc41f5d2-f00c-4ec6-bebc-6995702987bb" providerId="ADAL" clId="{AAEDFFFC-8C49-4B36-948E-8C45832BDD48}" dt="2025-01-27T22:40:52.871" v="2411" actId="1440"/>
          <ac:picMkLst>
            <pc:docMk/>
            <pc:sldMk cId="4262795158" sldId="278"/>
            <ac:picMk id="10" creationId="{1368FBCD-312B-ABFC-2B01-9133EA5D9DF7}"/>
          </ac:picMkLst>
        </pc:picChg>
        <pc:picChg chg="del">
          <ac:chgData name="Gil Jennifer" userId="bc41f5d2-f00c-4ec6-bebc-6995702987bb" providerId="ADAL" clId="{AAEDFFFC-8C49-4B36-948E-8C45832BDD48}" dt="2025-01-27T22:39:23.810" v="2375" actId="478"/>
          <ac:picMkLst>
            <pc:docMk/>
            <pc:sldMk cId="4262795158" sldId="278"/>
            <ac:picMk id="11" creationId="{662BB41A-00D7-C3FE-4914-020C03F2CC85}"/>
          </ac:picMkLst>
        </pc:picChg>
        <pc:picChg chg="add del mod">
          <ac:chgData name="Gil Jennifer" userId="bc41f5d2-f00c-4ec6-bebc-6995702987bb" providerId="ADAL" clId="{AAEDFFFC-8C49-4B36-948E-8C45832BDD48}" dt="2025-01-27T22:39:23.810" v="2375" actId="478"/>
          <ac:picMkLst>
            <pc:docMk/>
            <pc:sldMk cId="4262795158" sldId="278"/>
            <ac:picMk id="13" creationId="{45EE5554-3F7A-4244-8440-DFD4650949B9}"/>
          </ac:picMkLst>
        </pc:picChg>
        <pc:picChg chg="del">
          <ac:chgData name="Gil Jennifer" userId="bc41f5d2-f00c-4ec6-bebc-6995702987bb" providerId="ADAL" clId="{AAEDFFFC-8C49-4B36-948E-8C45832BDD48}" dt="2025-01-27T22:39:06.529" v="2372" actId="478"/>
          <ac:picMkLst>
            <pc:docMk/>
            <pc:sldMk cId="4262795158" sldId="278"/>
            <ac:picMk id="22" creationId="{61EB620C-33DE-F7CA-A8E5-CDB3F60ADE7C}"/>
          </ac:picMkLst>
        </pc:picChg>
        <pc:picChg chg="add mod">
          <ac:chgData name="Gil Jennifer" userId="bc41f5d2-f00c-4ec6-bebc-6995702987bb" providerId="ADAL" clId="{AAEDFFFC-8C49-4B36-948E-8C45832BDD48}" dt="2025-01-27T22:41:01.277" v="2414" actId="1440"/>
          <ac:picMkLst>
            <pc:docMk/>
            <pc:sldMk cId="4262795158" sldId="278"/>
            <ac:picMk id="23" creationId="{FC33A164-1E10-FA0D-D258-8A0BEDB58B4E}"/>
          </ac:picMkLst>
        </pc:picChg>
        <pc:picChg chg="del">
          <ac:chgData name="Gil Jennifer" userId="bc41f5d2-f00c-4ec6-bebc-6995702987bb" providerId="ADAL" clId="{AAEDFFFC-8C49-4B36-948E-8C45832BDD48}" dt="2025-01-27T22:38:37.978" v="2367" actId="478"/>
          <ac:picMkLst>
            <pc:docMk/>
            <pc:sldMk cId="4262795158" sldId="278"/>
            <ac:picMk id="24" creationId="{195422B7-4312-8744-19B0-506583F81F2D}"/>
          </ac:picMkLst>
        </pc:picChg>
        <pc:picChg chg="add mod">
          <ac:chgData name="Gil Jennifer" userId="bc41f5d2-f00c-4ec6-bebc-6995702987bb" providerId="ADAL" clId="{AAEDFFFC-8C49-4B36-948E-8C45832BDD48}" dt="2025-01-27T22:40:58.143" v="2413" actId="1440"/>
          <ac:picMkLst>
            <pc:docMk/>
            <pc:sldMk cId="4262795158" sldId="278"/>
            <ac:picMk id="26" creationId="{496192F5-8034-9EB2-94B2-AADDD3B049FB}"/>
          </ac:picMkLst>
        </pc:picChg>
      </pc:sldChg>
      <pc:sldChg chg="del">
        <pc:chgData name="Gil Jennifer" userId="bc41f5d2-f00c-4ec6-bebc-6995702987bb" providerId="ADAL" clId="{AAEDFFFC-8C49-4B36-948E-8C45832BDD48}" dt="2025-01-27T22:36:49.412" v="2347" actId="47"/>
        <pc:sldMkLst>
          <pc:docMk/>
          <pc:sldMk cId="2208110731" sldId="281"/>
        </pc:sldMkLst>
      </pc:sldChg>
      <pc:sldChg chg="del">
        <pc:chgData name="Gil Jennifer" userId="bc41f5d2-f00c-4ec6-bebc-6995702987bb" providerId="ADAL" clId="{AAEDFFFC-8C49-4B36-948E-8C45832BDD48}" dt="2025-01-27T22:38:08.051" v="2360" actId="47"/>
        <pc:sldMkLst>
          <pc:docMk/>
          <pc:sldMk cId="1647545151" sldId="1235"/>
        </pc:sldMkLst>
      </pc:sldChg>
      <pc:sldChg chg="addSp delSp modSp mod">
        <pc:chgData name="Gil Jennifer" userId="bc41f5d2-f00c-4ec6-bebc-6995702987bb" providerId="ADAL" clId="{AAEDFFFC-8C49-4B36-948E-8C45832BDD48}" dt="2025-01-27T22:53:15.393" v="2698" actId="115"/>
        <pc:sldMkLst>
          <pc:docMk/>
          <pc:sldMk cId="3655177125" sldId="1239"/>
        </pc:sldMkLst>
        <pc:spChg chg="mod">
          <ac:chgData name="Gil Jennifer" userId="bc41f5d2-f00c-4ec6-bebc-6995702987bb" providerId="ADAL" clId="{AAEDFFFC-8C49-4B36-948E-8C45832BDD48}" dt="2025-01-27T22:53:15.393" v="2698" actId="115"/>
          <ac:spMkLst>
            <pc:docMk/>
            <pc:sldMk cId="3655177125" sldId="1239"/>
            <ac:spMk id="2" creationId="{EF9D699C-A612-D51E-92C7-44F51F010098}"/>
          </ac:spMkLst>
        </pc:spChg>
        <pc:spChg chg="add del mod">
          <ac:chgData name="Gil Jennifer" userId="bc41f5d2-f00c-4ec6-bebc-6995702987bb" providerId="ADAL" clId="{AAEDFFFC-8C49-4B36-948E-8C45832BDD48}" dt="2025-01-27T22:43:24.916" v="2419" actId="478"/>
          <ac:spMkLst>
            <pc:docMk/>
            <pc:sldMk cId="3655177125" sldId="1239"/>
            <ac:spMk id="4" creationId="{392562BB-BD66-E822-8885-AD1C1E509CE0}"/>
          </ac:spMkLst>
        </pc:spChg>
        <pc:spChg chg="mod ord">
          <ac:chgData name="Gil Jennifer" userId="bc41f5d2-f00c-4ec6-bebc-6995702987bb" providerId="ADAL" clId="{AAEDFFFC-8C49-4B36-948E-8C45832BDD48}" dt="2025-01-27T22:52:49.007" v="2695" actId="14100"/>
          <ac:spMkLst>
            <pc:docMk/>
            <pc:sldMk cId="3655177125" sldId="1239"/>
            <ac:spMk id="6" creationId="{7778CAB1-02DF-6FA8-B8A3-2A9AE95BEA28}"/>
          </ac:spMkLst>
        </pc:spChg>
        <pc:spChg chg="add mod">
          <ac:chgData name="Gil Jennifer" userId="bc41f5d2-f00c-4ec6-bebc-6995702987bb" providerId="ADAL" clId="{AAEDFFFC-8C49-4B36-948E-8C45832BDD48}" dt="2025-01-27T22:49:41.388" v="2666" actId="1076"/>
          <ac:spMkLst>
            <pc:docMk/>
            <pc:sldMk cId="3655177125" sldId="1239"/>
            <ac:spMk id="9" creationId="{6DDB307B-C1EA-6FE3-534B-3A976A79FD96}"/>
          </ac:spMkLst>
        </pc:spChg>
        <pc:picChg chg="del">
          <ac:chgData name="Gil Jennifer" userId="bc41f5d2-f00c-4ec6-bebc-6995702987bb" providerId="ADAL" clId="{AAEDFFFC-8C49-4B36-948E-8C45832BDD48}" dt="2025-01-27T22:43:19.169" v="2417" actId="478"/>
          <ac:picMkLst>
            <pc:docMk/>
            <pc:sldMk cId="3655177125" sldId="1239"/>
            <ac:picMk id="5" creationId="{EB6AE381-25CA-E64C-D70B-08AD58C39BDA}"/>
          </ac:picMkLst>
        </pc:picChg>
        <pc:picChg chg="add mod">
          <ac:chgData name="Gil Jennifer" userId="bc41f5d2-f00c-4ec6-bebc-6995702987bb" providerId="ADAL" clId="{AAEDFFFC-8C49-4B36-948E-8C45832BDD48}" dt="2025-01-27T22:52:54.032" v="2696" actId="1076"/>
          <ac:picMkLst>
            <pc:docMk/>
            <pc:sldMk cId="3655177125" sldId="1239"/>
            <ac:picMk id="8" creationId="{DD477234-FD49-FDA1-3186-A888D4C2A5A5}"/>
          </ac:picMkLst>
        </pc:picChg>
      </pc:sldChg>
      <pc:sldChg chg="del">
        <pc:chgData name="Gil Jennifer" userId="bc41f5d2-f00c-4ec6-bebc-6995702987bb" providerId="ADAL" clId="{AAEDFFFC-8C49-4B36-948E-8C45832BDD48}" dt="2025-01-27T22:36:47.324" v="2346" actId="47"/>
        <pc:sldMkLst>
          <pc:docMk/>
          <pc:sldMk cId="4265775490" sldId="1244"/>
        </pc:sldMkLst>
      </pc:sldChg>
      <pc:sldChg chg="addSp delSp modSp new mod setBg">
        <pc:chgData name="Gil Jennifer" userId="bc41f5d2-f00c-4ec6-bebc-6995702987bb" providerId="ADAL" clId="{AAEDFFFC-8C49-4B36-948E-8C45832BDD48}" dt="2025-01-27T21:34:22.147" v="72" actId="1076"/>
        <pc:sldMkLst>
          <pc:docMk/>
          <pc:sldMk cId="1110434647" sldId="1245"/>
        </pc:sldMkLst>
        <pc:spChg chg="mod">
          <ac:chgData name="Gil Jennifer" userId="bc41f5d2-f00c-4ec6-bebc-6995702987bb" providerId="ADAL" clId="{AAEDFFFC-8C49-4B36-948E-8C45832BDD48}" dt="2025-01-27T21:33:02.568" v="45" actId="26606"/>
          <ac:spMkLst>
            <pc:docMk/>
            <pc:sldMk cId="1110434647" sldId="1245"/>
            <ac:spMk id="2" creationId="{6C369190-33C1-4C87-9CAC-E74FDA48415D}"/>
          </ac:spMkLst>
        </pc:spChg>
        <pc:spChg chg="del">
          <ac:chgData name="Gil Jennifer" userId="bc41f5d2-f00c-4ec6-bebc-6995702987bb" providerId="ADAL" clId="{AAEDFFFC-8C49-4B36-948E-8C45832BDD48}" dt="2025-01-27T21:32:58.118" v="44" actId="22"/>
          <ac:spMkLst>
            <pc:docMk/>
            <pc:sldMk cId="1110434647" sldId="1245"/>
            <ac:spMk id="3" creationId="{7E698405-C179-3243-2925-4D491C191FCE}"/>
          </ac:spMkLst>
        </pc:spChg>
        <pc:spChg chg="add mod">
          <ac:chgData name="Gil Jennifer" userId="bc41f5d2-f00c-4ec6-bebc-6995702987bb" providerId="ADAL" clId="{AAEDFFFC-8C49-4B36-948E-8C45832BDD48}" dt="2025-01-27T21:34:22.147" v="72" actId="1076"/>
          <ac:spMkLst>
            <pc:docMk/>
            <pc:sldMk cId="1110434647" sldId="1245"/>
            <ac:spMk id="6" creationId="{7C32D5AF-34F6-C925-E79C-98EFC2AF7C0B}"/>
          </ac:spMkLst>
        </pc:spChg>
        <pc:spChg chg="add">
          <ac:chgData name="Gil Jennifer" userId="bc41f5d2-f00c-4ec6-bebc-6995702987bb" providerId="ADAL" clId="{AAEDFFFC-8C49-4B36-948E-8C45832BDD48}" dt="2025-01-27T21:33:02.568" v="45" actId="26606"/>
          <ac:spMkLst>
            <pc:docMk/>
            <pc:sldMk cId="1110434647" sldId="1245"/>
            <ac:spMk id="10" creationId="{A4AC5506-6312-4701-8D3C-40187889A947}"/>
          </ac:spMkLst>
        </pc:spChg>
        <pc:picChg chg="add mod ord">
          <ac:chgData name="Gil Jennifer" userId="bc41f5d2-f00c-4ec6-bebc-6995702987bb" providerId="ADAL" clId="{AAEDFFFC-8C49-4B36-948E-8C45832BDD48}" dt="2025-01-27T21:33:14.278" v="46" actId="1076"/>
          <ac:picMkLst>
            <pc:docMk/>
            <pc:sldMk cId="1110434647" sldId="1245"/>
            <ac:picMk id="5" creationId="{E3029A7B-6992-66CB-A207-A1F212772961}"/>
          </ac:picMkLst>
        </pc:picChg>
      </pc:sldChg>
      <pc:sldChg chg="add del setBg">
        <pc:chgData name="Gil Jennifer" userId="bc41f5d2-f00c-4ec6-bebc-6995702987bb" providerId="ADAL" clId="{AAEDFFFC-8C49-4B36-948E-8C45832BDD48}" dt="2025-01-27T21:35:54.367" v="76"/>
        <pc:sldMkLst>
          <pc:docMk/>
          <pc:sldMk cId="1094899796" sldId="1246"/>
        </pc:sldMkLst>
      </pc:sldChg>
      <pc:sldChg chg="addSp delSp modSp new mod modClrScheme chgLayout">
        <pc:chgData name="Gil Jennifer" userId="bc41f5d2-f00c-4ec6-bebc-6995702987bb" providerId="ADAL" clId="{AAEDFFFC-8C49-4B36-948E-8C45832BDD48}" dt="2025-01-27T22:05:07.902" v="1412" actId="113"/>
        <pc:sldMkLst>
          <pc:docMk/>
          <pc:sldMk cId="3800868382" sldId="1247"/>
        </pc:sldMkLst>
        <pc:spChg chg="mod ord">
          <ac:chgData name="Gil Jennifer" userId="bc41f5d2-f00c-4ec6-bebc-6995702987bb" providerId="ADAL" clId="{AAEDFFFC-8C49-4B36-948E-8C45832BDD48}" dt="2025-01-27T21:57:34.540" v="1312" actId="1076"/>
          <ac:spMkLst>
            <pc:docMk/>
            <pc:sldMk cId="3800868382" sldId="1247"/>
            <ac:spMk id="2" creationId="{E593153E-89CB-67EA-9635-2650C927A9EF}"/>
          </ac:spMkLst>
        </pc:spChg>
        <pc:spChg chg="del">
          <ac:chgData name="Gil Jennifer" userId="bc41f5d2-f00c-4ec6-bebc-6995702987bb" providerId="ADAL" clId="{AAEDFFFC-8C49-4B36-948E-8C45832BDD48}" dt="2025-01-27T21:43:22.326" v="116" actId="22"/>
          <ac:spMkLst>
            <pc:docMk/>
            <pc:sldMk cId="3800868382" sldId="1247"/>
            <ac:spMk id="3" creationId="{4CEA8FB1-082E-B8F7-05FE-6AFE5A258AC2}"/>
          </ac:spMkLst>
        </pc:spChg>
        <pc:spChg chg="add mod">
          <ac:chgData name="Gil Jennifer" userId="bc41f5d2-f00c-4ec6-bebc-6995702987bb" providerId="ADAL" clId="{AAEDFFFC-8C49-4B36-948E-8C45832BDD48}" dt="2025-01-27T21:45:58.777" v="147" actId="1076"/>
          <ac:spMkLst>
            <pc:docMk/>
            <pc:sldMk cId="3800868382" sldId="1247"/>
            <ac:spMk id="10" creationId="{834FB3D6-BFAE-A2B5-1F70-3570A70DD51C}"/>
          </ac:spMkLst>
        </pc:spChg>
        <pc:spChg chg="add mod">
          <ac:chgData name="Gil Jennifer" userId="bc41f5d2-f00c-4ec6-bebc-6995702987bb" providerId="ADAL" clId="{AAEDFFFC-8C49-4B36-948E-8C45832BDD48}" dt="2025-01-27T21:47:21.047" v="226" actId="1076"/>
          <ac:spMkLst>
            <pc:docMk/>
            <pc:sldMk cId="3800868382" sldId="1247"/>
            <ac:spMk id="11" creationId="{57372D1B-575A-BBB2-B3E8-0FAD57F2CDC2}"/>
          </ac:spMkLst>
        </pc:spChg>
        <pc:spChg chg="add del mod">
          <ac:chgData name="Gil Jennifer" userId="bc41f5d2-f00c-4ec6-bebc-6995702987bb" providerId="ADAL" clId="{AAEDFFFC-8C49-4B36-948E-8C45832BDD48}" dt="2025-01-27T21:46:51.194" v="205" actId="478"/>
          <ac:spMkLst>
            <pc:docMk/>
            <pc:sldMk cId="3800868382" sldId="1247"/>
            <ac:spMk id="12" creationId="{15FB6DA4-243D-3FC7-BB91-8E55C0DC7B70}"/>
          </ac:spMkLst>
        </pc:spChg>
        <pc:spChg chg="add mod">
          <ac:chgData name="Gil Jennifer" userId="bc41f5d2-f00c-4ec6-bebc-6995702987bb" providerId="ADAL" clId="{AAEDFFFC-8C49-4B36-948E-8C45832BDD48}" dt="2025-01-27T21:47:28.613" v="230" actId="1076"/>
          <ac:spMkLst>
            <pc:docMk/>
            <pc:sldMk cId="3800868382" sldId="1247"/>
            <ac:spMk id="13" creationId="{BDEF63F6-9F0D-F28F-1BCB-60F34503B0F1}"/>
          </ac:spMkLst>
        </pc:spChg>
        <pc:spChg chg="add del mod ord">
          <ac:chgData name="Gil Jennifer" userId="bc41f5d2-f00c-4ec6-bebc-6995702987bb" providerId="ADAL" clId="{AAEDFFFC-8C49-4B36-948E-8C45832BDD48}" dt="2025-01-27T21:47:44.013" v="232" actId="700"/>
          <ac:spMkLst>
            <pc:docMk/>
            <pc:sldMk cId="3800868382" sldId="1247"/>
            <ac:spMk id="14" creationId="{0F273DF3-1AE8-FC75-7146-9F6EE1087CD9}"/>
          </ac:spMkLst>
        </pc:spChg>
        <pc:spChg chg="add mod">
          <ac:chgData name="Gil Jennifer" userId="bc41f5d2-f00c-4ec6-bebc-6995702987bb" providerId="ADAL" clId="{AAEDFFFC-8C49-4B36-948E-8C45832BDD48}" dt="2025-01-27T22:05:07.902" v="1412" actId="113"/>
          <ac:spMkLst>
            <pc:docMk/>
            <pc:sldMk cId="3800868382" sldId="1247"/>
            <ac:spMk id="15" creationId="{B90EA6B7-CEF9-AC4D-FEE2-32E80BEDBED9}"/>
          </ac:spMkLst>
        </pc:spChg>
        <pc:picChg chg="add mod ord">
          <ac:chgData name="Gil Jennifer" userId="bc41f5d2-f00c-4ec6-bebc-6995702987bb" providerId="ADAL" clId="{AAEDFFFC-8C49-4B36-948E-8C45832BDD48}" dt="2025-01-27T21:47:44.013" v="232" actId="700"/>
          <ac:picMkLst>
            <pc:docMk/>
            <pc:sldMk cId="3800868382" sldId="1247"/>
            <ac:picMk id="5" creationId="{5CDD7509-A764-905D-0E7E-9AFF28FB1456}"/>
          </ac:picMkLst>
        </pc:picChg>
        <pc:picChg chg="add mod">
          <ac:chgData name="Gil Jennifer" userId="bc41f5d2-f00c-4ec6-bebc-6995702987bb" providerId="ADAL" clId="{AAEDFFFC-8C49-4B36-948E-8C45832BDD48}" dt="2025-01-27T21:47:22.977" v="227" actId="1076"/>
          <ac:picMkLst>
            <pc:docMk/>
            <pc:sldMk cId="3800868382" sldId="1247"/>
            <ac:picMk id="7" creationId="{3818BA49-E3D2-006D-F232-92E39ED58AA8}"/>
          </ac:picMkLst>
        </pc:picChg>
        <pc:picChg chg="add mod">
          <ac:chgData name="Gil Jennifer" userId="bc41f5d2-f00c-4ec6-bebc-6995702987bb" providerId="ADAL" clId="{AAEDFFFC-8C49-4B36-948E-8C45832BDD48}" dt="2025-01-27T21:45:24.292" v="126" actId="1076"/>
          <ac:picMkLst>
            <pc:docMk/>
            <pc:sldMk cId="3800868382" sldId="1247"/>
            <ac:picMk id="9" creationId="{174955BE-73BD-EE5E-2D07-C1173C0BE826}"/>
          </ac:picMkLst>
        </pc:picChg>
      </pc:sldChg>
      <pc:sldChg chg="addSp modSp new mod setBg">
        <pc:chgData name="Gil Jennifer" userId="bc41f5d2-f00c-4ec6-bebc-6995702987bb" providerId="ADAL" clId="{AAEDFFFC-8C49-4B36-948E-8C45832BDD48}" dt="2025-01-27T21:59:04.564" v="1318" actId="26606"/>
        <pc:sldMkLst>
          <pc:docMk/>
          <pc:sldMk cId="3182599207" sldId="1248"/>
        </pc:sldMkLst>
        <pc:spChg chg="add">
          <ac:chgData name="Gil Jennifer" userId="bc41f5d2-f00c-4ec6-bebc-6995702987bb" providerId="ADAL" clId="{AAEDFFFC-8C49-4B36-948E-8C45832BDD48}" dt="2025-01-27T21:59:04.564" v="1318" actId="26606"/>
          <ac:spMkLst>
            <pc:docMk/>
            <pc:sldMk cId="3182599207" sldId="1248"/>
            <ac:spMk id="8" creationId="{32BC26D8-82FB-445E-AA49-62A77D7C1EE0}"/>
          </ac:spMkLst>
        </pc:spChg>
        <pc:spChg chg="add">
          <ac:chgData name="Gil Jennifer" userId="bc41f5d2-f00c-4ec6-bebc-6995702987bb" providerId="ADAL" clId="{AAEDFFFC-8C49-4B36-948E-8C45832BDD48}" dt="2025-01-27T21:59:04.564" v="1318" actId="26606"/>
          <ac:spMkLst>
            <pc:docMk/>
            <pc:sldMk cId="3182599207" sldId="1248"/>
            <ac:spMk id="10" creationId="{CB44330D-EA18-4254-AA95-EB49948539B8}"/>
          </ac:spMkLst>
        </pc:spChg>
        <pc:picChg chg="add mod">
          <ac:chgData name="Gil Jennifer" userId="bc41f5d2-f00c-4ec6-bebc-6995702987bb" providerId="ADAL" clId="{AAEDFFFC-8C49-4B36-948E-8C45832BDD48}" dt="2025-01-27T21:59:04.564" v="1318" actId="26606"/>
          <ac:picMkLst>
            <pc:docMk/>
            <pc:sldMk cId="3182599207" sldId="1248"/>
            <ac:picMk id="3" creationId="{3BC23D3B-0556-5362-8549-A4B316BE139F}"/>
          </ac:picMkLst>
        </pc:picChg>
      </pc:sldChg>
      <pc:sldChg chg="addSp delSp modSp add mod">
        <pc:chgData name="Gil Jennifer" userId="bc41f5d2-f00c-4ec6-bebc-6995702987bb" providerId="ADAL" clId="{AAEDFFFC-8C49-4B36-948E-8C45832BDD48}" dt="2025-01-27T22:16:27.083" v="1768" actId="20577"/>
        <pc:sldMkLst>
          <pc:docMk/>
          <pc:sldMk cId="1924991666" sldId="1249"/>
        </pc:sldMkLst>
        <pc:spChg chg="mod">
          <ac:chgData name="Gil Jennifer" userId="bc41f5d2-f00c-4ec6-bebc-6995702987bb" providerId="ADAL" clId="{AAEDFFFC-8C49-4B36-948E-8C45832BDD48}" dt="2025-01-27T22:02:01.351" v="1355" actId="20577"/>
          <ac:spMkLst>
            <pc:docMk/>
            <pc:sldMk cId="1924991666" sldId="1249"/>
            <ac:spMk id="2" creationId="{E1AC0073-9081-9B6B-2F3B-2961096C7386}"/>
          </ac:spMkLst>
        </pc:spChg>
        <pc:spChg chg="add del mod">
          <ac:chgData name="Gil Jennifer" userId="bc41f5d2-f00c-4ec6-bebc-6995702987bb" providerId="ADAL" clId="{AAEDFFFC-8C49-4B36-948E-8C45832BDD48}" dt="2025-01-27T22:01:46.639" v="1349" actId="478"/>
          <ac:spMkLst>
            <pc:docMk/>
            <pc:sldMk cId="1924991666" sldId="1249"/>
            <ac:spMk id="8" creationId="{04F31E19-D800-5696-C5B5-FBA1D6A1AE7B}"/>
          </ac:spMkLst>
        </pc:spChg>
        <pc:spChg chg="del mod">
          <ac:chgData name="Gil Jennifer" userId="bc41f5d2-f00c-4ec6-bebc-6995702987bb" providerId="ADAL" clId="{AAEDFFFC-8C49-4B36-948E-8C45832BDD48}" dt="2025-01-27T22:03:58.288" v="1389" actId="478"/>
          <ac:spMkLst>
            <pc:docMk/>
            <pc:sldMk cId="1924991666" sldId="1249"/>
            <ac:spMk id="10" creationId="{845A42CC-AADF-D194-C66B-BC815DF14B3A}"/>
          </ac:spMkLst>
        </pc:spChg>
        <pc:spChg chg="del mod">
          <ac:chgData name="Gil Jennifer" userId="bc41f5d2-f00c-4ec6-bebc-6995702987bb" providerId="ADAL" clId="{AAEDFFFC-8C49-4B36-948E-8C45832BDD48}" dt="2025-01-27T22:03:55.451" v="1387" actId="478"/>
          <ac:spMkLst>
            <pc:docMk/>
            <pc:sldMk cId="1924991666" sldId="1249"/>
            <ac:spMk id="11" creationId="{9AEFAB6D-E860-1BDF-821B-5ECF4A104A5B}"/>
          </ac:spMkLst>
        </pc:spChg>
        <pc:spChg chg="del mod">
          <ac:chgData name="Gil Jennifer" userId="bc41f5d2-f00c-4ec6-bebc-6995702987bb" providerId="ADAL" clId="{AAEDFFFC-8C49-4B36-948E-8C45832BDD48}" dt="2025-01-27T22:04:01.072" v="1390" actId="478"/>
          <ac:spMkLst>
            <pc:docMk/>
            <pc:sldMk cId="1924991666" sldId="1249"/>
            <ac:spMk id="13" creationId="{FFF1CEBF-A597-66F4-A07C-4D4A182E09E0}"/>
          </ac:spMkLst>
        </pc:spChg>
        <pc:spChg chg="mod">
          <ac:chgData name="Gil Jennifer" userId="bc41f5d2-f00c-4ec6-bebc-6995702987bb" providerId="ADAL" clId="{AAEDFFFC-8C49-4B36-948E-8C45832BDD48}" dt="2025-01-27T22:16:27.083" v="1768" actId="20577"/>
          <ac:spMkLst>
            <pc:docMk/>
            <pc:sldMk cId="1924991666" sldId="1249"/>
            <ac:spMk id="15" creationId="{6CFFF1AD-7602-ADB3-4272-D71E1878758E}"/>
          </ac:spMkLst>
        </pc:spChg>
        <pc:picChg chg="add mod">
          <ac:chgData name="Gil Jennifer" userId="bc41f5d2-f00c-4ec6-bebc-6995702987bb" providerId="ADAL" clId="{AAEDFFFC-8C49-4B36-948E-8C45832BDD48}" dt="2025-01-27T22:04:05.137" v="1392" actId="1076"/>
          <ac:picMkLst>
            <pc:docMk/>
            <pc:sldMk cId="1924991666" sldId="1249"/>
            <ac:picMk id="4" creationId="{CB58D713-A554-3433-E349-D0782CB3933F}"/>
          </ac:picMkLst>
        </pc:picChg>
        <pc:picChg chg="del">
          <ac:chgData name="Gil Jennifer" userId="bc41f5d2-f00c-4ec6-bebc-6995702987bb" providerId="ADAL" clId="{AAEDFFFC-8C49-4B36-948E-8C45832BDD48}" dt="2025-01-27T22:01:36.260" v="1348" actId="478"/>
          <ac:picMkLst>
            <pc:docMk/>
            <pc:sldMk cId="1924991666" sldId="1249"/>
            <ac:picMk id="5" creationId="{5A523DD7-83FF-FFDD-FC27-D4EC1ABEEC70}"/>
          </ac:picMkLst>
        </pc:picChg>
        <pc:picChg chg="del">
          <ac:chgData name="Gil Jennifer" userId="bc41f5d2-f00c-4ec6-bebc-6995702987bb" providerId="ADAL" clId="{AAEDFFFC-8C49-4B36-948E-8C45832BDD48}" dt="2025-01-27T22:02:23.851" v="1369" actId="478"/>
          <ac:picMkLst>
            <pc:docMk/>
            <pc:sldMk cId="1924991666" sldId="1249"/>
            <ac:picMk id="7" creationId="{B78AE779-4643-A08A-6D78-7E8E33AD362F}"/>
          </ac:picMkLst>
        </pc:picChg>
        <pc:picChg chg="del">
          <ac:chgData name="Gil Jennifer" userId="bc41f5d2-f00c-4ec6-bebc-6995702987bb" providerId="ADAL" clId="{AAEDFFFC-8C49-4B36-948E-8C45832BDD48}" dt="2025-01-27T22:03:38.534" v="1382" actId="478"/>
          <ac:picMkLst>
            <pc:docMk/>
            <pc:sldMk cId="1924991666" sldId="1249"/>
            <ac:picMk id="9" creationId="{13B89828-00C9-751E-EB63-70E1B108A702}"/>
          </ac:picMkLst>
        </pc:picChg>
        <pc:picChg chg="add mod">
          <ac:chgData name="Gil Jennifer" userId="bc41f5d2-f00c-4ec6-bebc-6995702987bb" providerId="ADAL" clId="{AAEDFFFC-8C49-4B36-948E-8C45832BDD48}" dt="2025-01-27T22:04:21.938" v="1400" actId="1076"/>
          <ac:picMkLst>
            <pc:docMk/>
            <pc:sldMk cId="1924991666" sldId="1249"/>
            <ac:picMk id="14" creationId="{B83905D5-54E0-6EAC-4417-A197D1D62331}"/>
          </ac:picMkLst>
        </pc:picChg>
        <pc:picChg chg="add mod">
          <ac:chgData name="Gil Jennifer" userId="bc41f5d2-f00c-4ec6-bebc-6995702987bb" providerId="ADAL" clId="{AAEDFFFC-8C49-4B36-948E-8C45832BDD48}" dt="2025-01-27T22:04:20.768" v="1399" actId="1076"/>
          <ac:picMkLst>
            <pc:docMk/>
            <pc:sldMk cId="1924991666" sldId="1249"/>
            <ac:picMk id="17" creationId="{92017732-8224-6973-2C1A-7631B9966EDC}"/>
          </ac:picMkLst>
        </pc:picChg>
      </pc:sldChg>
      <pc:sldChg chg="addSp delSp modSp add mod">
        <pc:chgData name="Gil Jennifer" userId="bc41f5d2-f00c-4ec6-bebc-6995702987bb" providerId="ADAL" clId="{AAEDFFFC-8C49-4B36-948E-8C45832BDD48}" dt="2025-01-27T22:36:18.384" v="2343" actId="1076"/>
        <pc:sldMkLst>
          <pc:docMk/>
          <pc:sldMk cId="1962560240" sldId="1250"/>
        </pc:sldMkLst>
        <pc:spChg chg="mod">
          <ac:chgData name="Gil Jennifer" userId="bc41f5d2-f00c-4ec6-bebc-6995702987bb" providerId="ADAL" clId="{AAEDFFFC-8C49-4B36-948E-8C45832BDD48}" dt="2025-01-27T22:18:09.333" v="1776" actId="20577"/>
          <ac:spMkLst>
            <pc:docMk/>
            <pc:sldMk cId="1962560240" sldId="1250"/>
            <ac:spMk id="2" creationId="{083824C6-F363-FF6F-95AE-1AF52B992BD5}"/>
          </ac:spMkLst>
        </pc:spChg>
        <pc:spChg chg="add del">
          <ac:chgData name="Gil Jennifer" userId="bc41f5d2-f00c-4ec6-bebc-6995702987bb" providerId="ADAL" clId="{AAEDFFFC-8C49-4B36-948E-8C45832BDD48}" dt="2025-01-27T22:28:58.326" v="2102" actId="22"/>
          <ac:spMkLst>
            <pc:docMk/>
            <pc:sldMk cId="1962560240" sldId="1250"/>
            <ac:spMk id="7" creationId="{85FF15F5-F301-0DE0-B39D-650C70439B44}"/>
          </ac:spMkLst>
        </pc:spChg>
        <pc:spChg chg="mod">
          <ac:chgData name="Gil Jennifer" userId="bc41f5d2-f00c-4ec6-bebc-6995702987bb" providerId="ADAL" clId="{AAEDFFFC-8C49-4B36-948E-8C45832BDD48}" dt="2025-01-27T22:36:18.384" v="2343" actId="1076"/>
          <ac:spMkLst>
            <pc:docMk/>
            <pc:sldMk cId="1962560240" sldId="1250"/>
            <ac:spMk id="15" creationId="{97809810-0E0A-DFED-7E37-B4A522B9083E}"/>
          </ac:spMkLst>
        </pc:spChg>
        <pc:picChg chg="del">
          <ac:chgData name="Gil Jennifer" userId="bc41f5d2-f00c-4ec6-bebc-6995702987bb" providerId="ADAL" clId="{AAEDFFFC-8C49-4B36-948E-8C45832BDD48}" dt="2025-01-27T22:18:11.909" v="1777" actId="478"/>
          <ac:picMkLst>
            <pc:docMk/>
            <pc:sldMk cId="1962560240" sldId="1250"/>
            <ac:picMk id="4" creationId="{CDD98CBA-021F-5373-387C-2076C83D7AC7}"/>
          </ac:picMkLst>
        </pc:picChg>
        <pc:picChg chg="add mod">
          <ac:chgData name="Gil Jennifer" userId="bc41f5d2-f00c-4ec6-bebc-6995702987bb" providerId="ADAL" clId="{AAEDFFFC-8C49-4B36-948E-8C45832BDD48}" dt="2025-01-27T22:20:34.267" v="1832" actId="1076"/>
          <ac:picMkLst>
            <pc:docMk/>
            <pc:sldMk cId="1962560240" sldId="1250"/>
            <ac:picMk id="5" creationId="{83196B9A-9877-77ED-8326-C78FFD109F0B}"/>
          </ac:picMkLst>
        </pc:picChg>
        <pc:picChg chg="del">
          <ac:chgData name="Gil Jennifer" userId="bc41f5d2-f00c-4ec6-bebc-6995702987bb" providerId="ADAL" clId="{AAEDFFFC-8C49-4B36-948E-8C45832BDD48}" dt="2025-01-27T22:18:12.561" v="1778" actId="478"/>
          <ac:picMkLst>
            <pc:docMk/>
            <pc:sldMk cId="1962560240" sldId="1250"/>
            <ac:picMk id="14" creationId="{B61BD9E6-E2F1-A222-FCF8-463672369A36}"/>
          </ac:picMkLst>
        </pc:picChg>
        <pc:picChg chg="del">
          <ac:chgData name="Gil Jennifer" userId="bc41f5d2-f00c-4ec6-bebc-6995702987bb" providerId="ADAL" clId="{AAEDFFFC-8C49-4B36-948E-8C45832BDD48}" dt="2025-01-27T22:18:13.211" v="1779" actId="478"/>
          <ac:picMkLst>
            <pc:docMk/>
            <pc:sldMk cId="1962560240" sldId="1250"/>
            <ac:picMk id="17" creationId="{DAA30472-3027-9B6B-AA9A-8A9B3B8AD340}"/>
          </ac:picMkLst>
        </pc:picChg>
      </pc:sldChg>
      <pc:sldChg chg="addSp delSp modSp add mod">
        <pc:chgData name="Gil Jennifer" userId="bc41f5d2-f00c-4ec6-bebc-6995702987bb" providerId="ADAL" clId="{AAEDFFFC-8C49-4B36-948E-8C45832BDD48}" dt="2025-01-27T22:36:08.817" v="2341" actId="14100"/>
        <pc:sldMkLst>
          <pc:docMk/>
          <pc:sldMk cId="476483274" sldId="1251"/>
        </pc:sldMkLst>
        <pc:spChg chg="mod">
          <ac:chgData name="Gil Jennifer" userId="bc41f5d2-f00c-4ec6-bebc-6995702987bb" providerId="ADAL" clId="{AAEDFFFC-8C49-4B36-948E-8C45832BDD48}" dt="2025-01-27T22:29:10.040" v="2123" actId="20577"/>
          <ac:spMkLst>
            <pc:docMk/>
            <pc:sldMk cId="476483274" sldId="1251"/>
            <ac:spMk id="2" creationId="{77EDF2C6-688A-02CA-E598-6D7CA45FC38E}"/>
          </ac:spMkLst>
        </pc:spChg>
        <pc:spChg chg="mod">
          <ac:chgData name="Gil Jennifer" userId="bc41f5d2-f00c-4ec6-bebc-6995702987bb" providerId="ADAL" clId="{AAEDFFFC-8C49-4B36-948E-8C45832BDD48}" dt="2025-01-27T22:36:08.817" v="2341" actId="14100"/>
          <ac:spMkLst>
            <pc:docMk/>
            <pc:sldMk cId="476483274" sldId="1251"/>
            <ac:spMk id="15" creationId="{512CE64B-F8AA-D0E2-AE09-19678C04A14F}"/>
          </ac:spMkLst>
        </pc:spChg>
        <pc:picChg chg="add mod">
          <ac:chgData name="Gil Jennifer" userId="bc41f5d2-f00c-4ec6-bebc-6995702987bb" providerId="ADAL" clId="{AAEDFFFC-8C49-4B36-948E-8C45832BDD48}" dt="2025-01-27T22:30:21.822" v="2134" actId="1440"/>
          <ac:picMkLst>
            <pc:docMk/>
            <pc:sldMk cId="476483274" sldId="1251"/>
            <ac:picMk id="4" creationId="{41C8CDB5-CFED-862B-EDF8-94392283EB2C}"/>
          </ac:picMkLst>
        </pc:picChg>
        <pc:picChg chg="del mod">
          <ac:chgData name="Gil Jennifer" userId="bc41f5d2-f00c-4ec6-bebc-6995702987bb" providerId="ADAL" clId="{AAEDFFFC-8C49-4B36-948E-8C45832BDD48}" dt="2025-01-27T22:29:32.961" v="2129" actId="478"/>
          <ac:picMkLst>
            <pc:docMk/>
            <pc:sldMk cId="476483274" sldId="1251"/>
            <ac:picMk id="5" creationId="{FB4AEBE4-F2C1-9130-0B7E-2730DB6361E9}"/>
          </ac:picMkLst>
        </pc:picChg>
      </pc:sldChg>
      <pc:sldChg chg="add del">
        <pc:chgData name="Gil Jennifer" userId="bc41f5d2-f00c-4ec6-bebc-6995702987bb" providerId="ADAL" clId="{AAEDFFFC-8C49-4B36-948E-8C45832BDD48}" dt="2025-01-27T22:18:20.684" v="1781" actId="47"/>
        <pc:sldMkLst>
          <pc:docMk/>
          <pc:sldMk cId="2832364740" sldId="1251"/>
        </pc:sldMkLst>
      </pc:sldChg>
      <pc:sldChg chg="modSp new mod">
        <pc:chgData name="Gil Jennifer" userId="bc41f5d2-f00c-4ec6-bebc-6995702987bb" providerId="ADAL" clId="{AAEDFFFC-8C49-4B36-948E-8C45832BDD48}" dt="2025-01-27T23:12:26.467" v="4191" actId="2711"/>
        <pc:sldMkLst>
          <pc:docMk/>
          <pc:sldMk cId="1926797450" sldId="1252"/>
        </pc:sldMkLst>
        <pc:spChg chg="mod">
          <ac:chgData name="Gil Jennifer" userId="bc41f5d2-f00c-4ec6-bebc-6995702987bb" providerId="ADAL" clId="{AAEDFFFC-8C49-4B36-948E-8C45832BDD48}" dt="2025-01-27T23:12:26.467" v="4191" actId="2711"/>
          <ac:spMkLst>
            <pc:docMk/>
            <pc:sldMk cId="1926797450" sldId="1252"/>
            <ac:spMk id="2" creationId="{95B4007E-B90D-F355-4A91-FB798EEC9459}"/>
          </ac:spMkLst>
        </pc:spChg>
        <pc:spChg chg="mod">
          <ac:chgData name="Gil Jennifer" userId="bc41f5d2-f00c-4ec6-bebc-6995702987bb" providerId="ADAL" clId="{AAEDFFFC-8C49-4B36-948E-8C45832BDD48}" dt="2025-01-27T23:12:06.028" v="4183" actId="27636"/>
          <ac:spMkLst>
            <pc:docMk/>
            <pc:sldMk cId="1926797450" sldId="1252"/>
            <ac:spMk id="3" creationId="{FB3F7D74-38D4-5CDB-A2A0-663F9CB4366C}"/>
          </ac:spMkLst>
        </pc:spChg>
      </pc:sldChg>
      <pc:sldChg chg="modSp add mod">
        <pc:chgData name="Gil Jennifer" userId="bc41f5d2-f00c-4ec6-bebc-6995702987bb" providerId="ADAL" clId="{AAEDFFFC-8C49-4B36-948E-8C45832BDD48}" dt="2025-01-27T23:12:19.521" v="4188" actId="207"/>
        <pc:sldMkLst>
          <pc:docMk/>
          <pc:sldMk cId="3717451220" sldId="1253"/>
        </pc:sldMkLst>
        <pc:spChg chg="mod">
          <ac:chgData name="Gil Jennifer" userId="bc41f5d2-f00c-4ec6-bebc-6995702987bb" providerId="ADAL" clId="{AAEDFFFC-8C49-4B36-948E-8C45832BDD48}" dt="2025-01-27T23:12:19.521" v="4188" actId="207"/>
          <ac:spMkLst>
            <pc:docMk/>
            <pc:sldMk cId="3717451220" sldId="1253"/>
            <ac:spMk id="2" creationId="{8E330022-E407-FE73-65EE-231835074E17}"/>
          </ac:spMkLst>
        </pc:spChg>
        <pc:spChg chg="mod">
          <ac:chgData name="Gil Jennifer" userId="bc41f5d2-f00c-4ec6-bebc-6995702987bb" providerId="ADAL" clId="{AAEDFFFC-8C49-4B36-948E-8C45832BDD48}" dt="2025-01-27T23:12:09.831" v="4185"/>
          <ac:spMkLst>
            <pc:docMk/>
            <pc:sldMk cId="3717451220" sldId="1253"/>
            <ac:spMk id="3" creationId="{174B5158-C0B4-239E-D0F2-646C7F9CC91B}"/>
          </ac:spMkLst>
        </pc:spChg>
      </pc:sldChg>
    </pc:docChg>
  </pc:docChgLst>
  <pc:docChgLst>
    <pc:chgData name="Gil Jennifer" userId="bc41f5d2-f00c-4ec6-bebc-6995702987bb" providerId="ADAL" clId="{658D5DD5-BEB2-4178-8165-73841F3E7C3A}"/>
    <pc:docChg chg="undo custSel addSld delSld modSld">
      <pc:chgData name="Gil Jennifer" userId="bc41f5d2-f00c-4ec6-bebc-6995702987bb" providerId="ADAL" clId="{658D5DD5-BEB2-4178-8165-73841F3E7C3A}" dt="2024-01-25T15:58:56.295" v="1685" actId="5793"/>
      <pc:docMkLst>
        <pc:docMk/>
      </pc:docMkLst>
      <pc:sldChg chg="modSp mod setBg">
        <pc:chgData name="Gil Jennifer" userId="bc41f5d2-f00c-4ec6-bebc-6995702987bb" providerId="ADAL" clId="{658D5DD5-BEB2-4178-8165-73841F3E7C3A}" dt="2024-01-19T21:05:53.357" v="958" actId="1076"/>
        <pc:sldMkLst>
          <pc:docMk/>
          <pc:sldMk cId="777265748" sldId="256"/>
        </pc:sldMkLst>
      </pc:sldChg>
      <pc:sldChg chg="modSp mod">
        <pc:chgData name="Gil Jennifer" userId="bc41f5d2-f00c-4ec6-bebc-6995702987bb" providerId="ADAL" clId="{658D5DD5-BEB2-4178-8165-73841F3E7C3A}" dt="2024-01-22T16:33:37.569" v="1351" actId="113"/>
        <pc:sldMkLst>
          <pc:docMk/>
          <pc:sldMk cId="1408740658" sldId="257"/>
        </pc:sldMkLst>
      </pc:sldChg>
      <pc:sldChg chg="addSp delSp modSp mod setBg modNotesTx">
        <pc:chgData name="Gil Jennifer" userId="bc41f5d2-f00c-4ec6-bebc-6995702987bb" providerId="ADAL" clId="{658D5DD5-BEB2-4178-8165-73841F3E7C3A}" dt="2024-01-23T21:48:39.247" v="1486"/>
        <pc:sldMkLst>
          <pc:docMk/>
          <pc:sldMk cId="4271583504" sldId="258"/>
        </pc:sldMkLst>
      </pc:sldChg>
      <pc:sldChg chg="modSp add del mod">
        <pc:chgData name="Gil Jennifer" userId="bc41f5d2-f00c-4ec6-bebc-6995702987bb" providerId="ADAL" clId="{658D5DD5-BEB2-4178-8165-73841F3E7C3A}" dt="2024-01-23T21:46:28.437" v="1382" actId="20577"/>
        <pc:sldMkLst>
          <pc:docMk/>
          <pc:sldMk cId="3040704789" sldId="259"/>
        </pc:sldMkLst>
      </pc:sldChg>
      <pc:sldChg chg="delSp del mod">
        <pc:chgData name="Gil Jennifer" userId="bc41f5d2-f00c-4ec6-bebc-6995702987bb" providerId="ADAL" clId="{658D5DD5-BEB2-4178-8165-73841F3E7C3A}" dt="2024-01-19T21:31:42.250" v="1309" actId="47"/>
        <pc:sldMkLst>
          <pc:docMk/>
          <pc:sldMk cId="2814019651" sldId="260"/>
        </pc:sldMkLst>
      </pc:sldChg>
      <pc:sldChg chg="del">
        <pc:chgData name="Gil Jennifer" userId="bc41f5d2-f00c-4ec6-bebc-6995702987bb" providerId="ADAL" clId="{658D5DD5-BEB2-4178-8165-73841F3E7C3A}" dt="2024-01-23T21:51:12.460" v="1499" actId="2696"/>
        <pc:sldMkLst>
          <pc:docMk/>
          <pc:sldMk cId="332999908" sldId="261"/>
        </pc:sldMkLst>
      </pc:sldChg>
      <pc:sldChg chg="add">
        <pc:chgData name="Gil Jennifer" userId="bc41f5d2-f00c-4ec6-bebc-6995702987bb" providerId="ADAL" clId="{658D5DD5-BEB2-4178-8165-73841F3E7C3A}" dt="2024-01-23T21:51:19.099" v="1500"/>
        <pc:sldMkLst>
          <pc:docMk/>
          <pc:sldMk cId="3351513423" sldId="261"/>
        </pc:sldMkLst>
      </pc:sldChg>
      <pc:sldChg chg="modNotesTx">
        <pc:chgData name="Gil Jennifer" userId="bc41f5d2-f00c-4ec6-bebc-6995702987bb" providerId="ADAL" clId="{658D5DD5-BEB2-4178-8165-73841F3E7C3A}" dt="2024-01-25T15:58:56.295" v="1685" actId="5793"/>
        <pc:sldMkLst>
          <pc:docMk/>
          <pc:sldMk cId="2241678191" sldId="264"/>
        </pc:sldMkLst>
      </pc:sldChg>
      <pc:sldChg chg="addSp delSp modSp mod modNotesTx">
        <pc:chgData name="Gil Jennifer" userId="bc41f5d2-f00c-4ec6-bebc-6995702987bb" providerId="ADAL" clId="{658D5DD5-BEB2-4178-8165-73841F3E7C3A}" dt="2024-01-23T21:47:07.371" v="1478" actId="20577"/>
        <pc:sldMkLst>
          <pc:docMk/>
          <pc:sldMk cId="1699057738" sldId="265"/>
        </pc:sldMkLst>
      </pc:sldChg>
      <pc:sldChg chg="add">
        <pc:chgData name="Gil Jennifer" userId="bc41f5d2-f00c-4ec6-bebc-6995702987bb" providerId="ADAL" clId="{658D5DD5-BEB2-4178-8165-73841F3E7C3A}" dt="2024-01-23T21:51:19.099" v="1500"/>
        <pc:sldMkLst>
          <pc:docMk/>
          <pc:sldMk cId="240436995" sldId="266"/>
        </pc:sldMkLst>
      </pc:sldChg>
      <pc:sldChg chg="modSp del mod">
        <pc:chgData name="Gil Jennifer" userId="bc41f5d2-f00c-4ec6-bebc-6995702987bb" providerId="ADAL" clId="{658D5DD5-BEB2-4178-8165-73841F3E7C3A}" dt="2024-01-23T21:51:12.460" v="1499" actId="2696"/>
        <pc:sldMkLst>
          <pc:docMk/>
          <pc:sldMk cId="965385668" sldId="266"/>
        </pc:sldMkLst>
      </pc:sldChg>
      <pc:sldChg chg="delSp new del mod modClrScheme chgLayout">
        <pc:chgData name="Gil Jennifer" userId="bc41f5d2-f00c-4ec6-bebc-6995702987bb" providerId="ADAL" clId="{658D5DD5-BEB2-4178-8165-73841F3E7C3A}" dt="2024-01-19T20:00:49.549" v="274" actId="47"/>
        <pc:sldMkLst>
          <pc:docMk/>
          <pc:sldMk cId="2485771971" sldId="267"/>
        </pc:sldMkLst>
      </pc:sldChg>
      <pc:sldChg chg="addSp delSp modSp add mod setBg modNotesTx">
        <pc:chgData name="Gil Jennifer" userId="bc41f5d2-f00c-4ec6-bebc-6995702987bb" providerId="ADAL" clId="{658D5DD5-BEB2-4178-8165-73841F3E7C3A}" dt="2024-01-23T21:49:09.892" v="1488"/>
        <pc:sldMkLst>
          <pc:docMk/>
          <pc:sldMk cId="4026156892" sldId="267"/>
        </pc:sldMkLst>
      </pc:sldChg>
      <pc:sldChg chg="add del">
        <pc:chgData name="Gil Jennifer" userId="bc41f5d2-f00c-4ec6-bebc-6995702987bb" providerId="ADAL" clId="{658D5DD5-BEB2-4178-8165-73841F3E7C3A}" dt="2024-01-19T21:12:35.076" v="1000" actId="47"/>
        <pc:sldMkLst>
          <pc:docMk/>
          <pc:sldMk cId="1049758377" sldId="268"/>
        </pc:sldMkLst>
      </pc:sldChg>
      <pc:sldChg chg="addSp delSp modSp add mod modNotesTx">
        <pc:chgData name="Gil Jennifer" userId="bc41f5d2-f00c-4ec6-bebc-6995702987bb" providerId="ADAL" clId="{658D5DD5-BEB2-4178-8165-73841F3E7C3A}" dt="2024-01-23T21:50:05.828" v="1490"/>
        <pc:sldMkLst>
          <pc:docMk/>
          <pc:sldMk cId="2811805990" sldId="268"/>
        </pc:sldMkLst>
      </pc:sldChg>
      <pc:sldChg chg="add del">
        <pc:chgData name="Gil Jennifer" userId="bc41f5d2-f00c-4ec6-bebc-6995702987bb" providerId="ADAL" clId="{658D5DD5-BEB2-4178-8165-73841F3E7C3A}" dt="2024-01-19T20:40:35.204" v="679" actId="47"/>
        <pc:sldMkLst>
          <pc:docMk/>
          <pc:sldMk cId="3816184274" sldId="268"/>
        </pc:sldMkLst>
      </pc:sldChg>
      <pc:sldChg chg="delSp add del mod">
        <pc:chgData name="Gil Jennifer" userId="bc41f5d2-f00c-4ec6-bebc-6995702987bb" providerId="ADAL" clId="{658D5DD5-BEB2-4178-8165-73841F3E7C3A}" dt="2024-01-19T21:12:30.825" v="999" actId="47"/>
        <pc:sldMkLst>
          <pc:docMk/>
          <pc:sldMk cId="2691238140" sldId="269"/>
        </pc:sldMkLst>
      </pc:sldChg>
      <pc:sldChg chg="addSp delSp modSp add mod modNotesTx">
        <pc:chgData name="Gil Jennifer" userId="bc41f5d2-f00c-4ec6-bebc-6995702987bb" providerId="ADAL" clId="{658D5DD5-BEB2-4178-8165-73841F3E7C3A}" dt="2024-01-23T21:49:34.057" v="1489"/>
        <pc:sldMkLst>
          <pc:docMk/>
          <pc:sldMk cId="3926900091" sldId="269"/>
        </pc:sldMkLst>
      </pc:sldChg>
      <pc:sldChg chg="addSp add del delDesignElem">
        <pc:chgData name="Gil Jennifer" userId="bc41f5d2-f00c-4ec6-bebc-6995702987bb" providerId="ADAL" clId="{658D5DD5-BEB2-4178-8165-73841F3E7C3A}" dt="2024-01-23T21:51:01.727" v="1498"/>
        <pc:sldMkLst>
          <pc:docMk/>
          <pc:sldMk cId="4262795158" sldId="278"/>
        </pc:sldMkLst>
      </pc:sldChg>
      <pc:sldChg chg="addSp delSp add del setBg delDesignElem">
        <pc:chgData name="Gil Jennifer" userId="bc41f5d2-f00c-4ec6-bebc-6995702987bb" providerId="ADAL" clId="{658D5DD5-BEB2-4178-8165-73841F3E7C3A}" dt="2024-01-23T21:47:43.103" v="1483"/>
        <pc:sldMkLst>
          <pc:docMk/>
          <pc:sldMk cId="2208110731" sldId="281"/>
        </pc:sldMkLst>
      </pc:sldChg>
      <pc:sldChg chg="addSp modSp add del mod delDesignElem">
        <pc:chgData name="Gil Jennifer" userId="bc41f5d2-f00c-4ec6-bebc-6995702987bb" providerId="ADAL" clId="{658D5DD5-BEB2-4178-8165-73841F3E7C3A}" dt="2024-01-23T21:53:06.052" v="1599" actId="1076"/>
        <pc:sldMkLst>
          <pc:docMk/>
          <pc:sldMk cId="1647545151" sldId="1235"/>
        </pc:sldMkLst>
      </pc:sldChg>
      <pc:sldChg chg="modSp add del mod">
        <pc:chgData name="Gil Jennifer" userId="bc41f5d2-f00c-4ec6-bebc-6995702987bb" providerId="ADAL" clId="{658D5DD5-BEB2-4178-8165-73841F3E7C3A}" dt="2024-01-23T21:47:54.213" v="1485" actId="1076"/>
        <pc:sldMkLst>
          <pc:docMk/>
          <pc:sldMk cId="3655177125" sldId="1239"/>
        </pc:sldMkLst>
      </pc:sldChg>
      <pc:sldChg chg="addSp delSp add del setBg delDesignElem">
        <pc:chgData name="Gil Jennifer" userId="bc41f5d2-f00c-4ec6-bebc-6995702987bb" providerId="ADAL" clId="{658D5DD5-BEB2-4178-8165-73841F3E7C3A}" dt="2024-01-23T21:47:43.103" v="1483"/>
        <pc:sldMkLst>
          <pc:docMk/>
          <pc:sldMk cId="4265775490" sldId="1244"/>
        </pc:sldMkLst>
      </pc:sldChg>
      <pc:sldChg chg="new del">
        <pc:chgData name="Gil Jennifer" userId="bc41f5d2-f00c-4ec6-bebc-6995702987bb" providerId="ADAL" clId="{658D5DD5-BEB2-4178-8165-73841F3E7C3A}" dt="2024-01-24T01:06:05.694" v="1601" actId="47"/>
        <pc:sldMkLst>
          <pc:docMk/>
          <pc:sldMk cId="3975894940" sldId="1245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98E5634-366B-4C9F-B4C0-94D0F159B6D8}" type="datetimeFigureOut">
              <a:rPr lang="en-US" smtClean="0"/>
              <a:t>1/27/2025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B936D85-E9F1-4A90-8DA1-6D38E1C2D6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974233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Est. less than a minute</a:t>
            </a:r>
          </a:p>
          <a:p>
            <a:endParaRPr lang="en-US"/>
          </a:p>
          <a:p>
            <a:r>
              <a:rPr lang="en-US"/>
              <a:t>Welcome to the official opening of the 2024-2025 school year. This year we will continue with our vision of 100% student success and our mission to open doors of success for our students.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14FBED8-5763-4455-94BC-607B05409CF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2788154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B936D85-E9F1-4A90-8DA1-6D38E1C2D649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880040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1A9D174-0FD1-4B51-9F13-AB265A9F510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942499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B936D85-E9F1-4A90-8DA1-6D38E1C2D649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621328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B936D85-E9F1-4A90-8DA1-6D38E1C2D649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684107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3BBF601-4045-2535-4763-E8CFE4A9F19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80E61DAE-7688-4BC0-B0BB-EF917CC4EE4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2A714D36-19A1-C9AA-B09C-C68C855E6B7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AC07C2B-FD16-A4B6-1AB8-96C6340D1F0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B936D85-E9F1-4A90-8DA1-6D38E1C2D649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623249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AECFB9B-51E9-547C-7CB6-BD44505AFEC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744995BA-D3BD-3379-2F04-F9695BC9D6F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83E40687-6DD4-79E5-828A-C18EC8B3B18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409D670-48F3-0615-C9BE-F39DC11AB46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B936D85-E9F1-4A90-8DA1-6D38E1C2D649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754774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C6503F7-06A4-0BC2-6C00-F8B056A5EDE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A201A385-4256-25B5-FC05-2EEFAF49BE6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1FFFDB78-4597-AAE1-41DF-FE3E709E4ED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EF85EF6-E2BE-96EE-BD0F-BA95A7BFE5F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B936D85-E9F1-4A90-8DA1-6D38E1C2D649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879486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B936D85-E9F1-4A90-8DA1-6D38E1C2D649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730781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9D979D5-5898-4D68-98B9-37B87C3DFF0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726444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EE1B99-E063-D620-39A8-3E5127C6060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F06A48A-518C-7BF0-5699-194B02D2C9C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660B03A-84E0-DC02-BC91-22131B51E4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2942C1-D88D-4511-897D-4D691D16BB66}" type="datetimeFigureOut">
              <a:rPr lang="en-US" smtClean="0"/>
              <a:t>1/27/2025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F328D93-009C-2836-D475-C011FFBC0E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CF6F6CC-51C9-7568-CA49-8A7222BD14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EB9FC4-7F90-411D-863D-4E78FB2BE6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9846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A83C17-5703-AD20-3EF9-B0EB2E5331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04FABB4-90DC-B233-83E4-6117151B31E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8FF9C37-6A79-CFC3-AC56-EC2F7A4738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2942C1-D88D-4511-897D-4D691D16BB66}" type="datetimeFigureOut">
              <a:rPr lang="en-US" smtClean="0"/>
              <a:t>1/27/2025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EB8C2D2-7B5C-0AFF-D872-34D4D09633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CEBDADE-458C-B3CB-FB14-F1476B8418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EB9FC4-7F90-411D-863D-4E78FB2BE6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3895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382FCADF-27CF-9F55-8C3B-2BA3B5AA353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FA87E03-E0A6-B45A-A681-F007FEBC4CA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B761D2E-880F-178F-34F7-013A753A58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2942C1-D88D-4511-897D-4D691D16BB66}" type="datetimeFigureOut">
              <a:rPr lang="en-US" smtClean="0"/>
              <a:t>1/27/2025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956115E-581E-0A30-FF0C-9314B95AD2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A7B71DE-6FC7-9758-1DEF-8B873D940D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EB9FC4-7F90-411D-863D-4E78FB2BE6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50298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166F8B-1CAE-890E-4638-64F0A4D0B9B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BD35AEE-6659-3CA3-43A5-7A76BEADD14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1182A7D-925B-BBD1-C8B6-D079DF446E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09EFC3-4BC1-407C-B1E6-55E02DD5C82D}" type="datetimeFigureOut">
              <a:rPr lang="en-US" smtClean="0"/>
              <a:t>1/27/2025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8C3A0B7-D596-C524-EE2B-3683D73CD0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7DC835B-9FE5-F1C1-24E5-90CBD96B29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B96BCB-8924-4EF1-977C-9539B73F52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582891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78DF49-7AE1-6DA1-9A51-1B21897208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D96FF2D-1C25-108D-4CD9-5A4F84C47F5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AA48ED4-E390-491A-26D4-A020A1CC50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09EFC3-4BC1-407C-B1E6-55E02DD5C82D}" type="datetimeFigureOut">
              <a:rPr lang="en-US" smtClean="0"/>
              <a:t>1/27/2025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F4C0953-69AD-BE51-8BFE-044F84DF9B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E57F731-7754-8081-1919-9EA45D519E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B96BCB-8924-4EF1-977C-9539B73F52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176557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B083E2-F6AD-6F78-750C-3FC5C1EE1B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DC95A63-59ED-CA9D-5381-043F83A90DF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D6C1E15-3572-2F0C-C4C4-25800F7D52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09EFC3-4BC1-407C-B1E6-55E02DD5C82D}" type="datetimeFigureOut">
              <a:rPr lang="en-US" smtClean="0"/>
              <a:t>1/27/2025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D488304-8A52-A356-2FD6-CE1D21C975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7D00322-18C5-BC5A-17C9-9688F4290B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B96BCB-8924-4EF1-977C-9539B73F52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61424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BC3019-E4F4-2DC8-20FF-73F5B1F143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5CFCC0C-9587-D38B-77FA-EF4FB4CC0BF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CD27C44-E7D2-CEE4-840B-7BF4EE2585B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1597401-53E5-867E-167C-C0D68E4038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09EFC3-4BC1-407C-B1E6-55E02DD5C82D}" type="datetimeFigureOut">
              <a:rPr lang="en-US" smtClean="0"/>
              <a:t>1/27/2025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D601A78-630A-00A0-F969-E505C26274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941697B-F7C3-3C72-80D7-9CB9AC07E7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B96BCB-8924-4EF1-977C-9539B73F52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473391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AEDF51-3A78-8CA7-F1C1-E8F40AF6CF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56695C5-39FE-0FE8-D644-E7EC94E7D68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93D9E68-9F31-590D-B129-73A0EF0FE74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6EAB3DF-6C76-2148-761F-056397CFC61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EF50756-BD77-5A23-5595-94A3CE503D6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5E98D5C-6790-611F-5FEE-5D4F925B17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09EFC3-4BC1-407C-B1E6-55E02DD5C82D}" type="datetimeFigureOut">
              <a:rPr lang="en-US" smtClean="0"/>
              <a:t>1/27/2025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20A506E-1173-1CE4-5FA6-19779AA012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9DA7BC6-FE2F-D72D-B658-3F8F511115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B96BCB-8924-4EF1-977C-9539B73F52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430401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957321-8F27-EFBC-8244-7A9F06DD3A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FD9DC0E-A273-6F7B-7A4F-A1A7291E64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09EFC3-4BC1-407C-B1E6-55E02DD5C82D}" type="datetimeFigureOut">
              <a:rPr lang="en-US" smtClean="0"/>
              <a:t>1/27/2025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EE99CD1-3979-175A-4177-1DCA155348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24286E6-CC38-FA65-9C95-8C5793D6CA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B96BCB-8924-4EF1-977C-9539B73F52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645531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646AC57-D825-0265-057C-5EF0302384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09EFC3-4BC1-407C-B1E6-55E02DD5C82D}" type="datetimeFigureOut">
              <a:rPr lang="en-US" smtClean="0"/>
              <a:t>1/27/2025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8A07A54-E3E6-0C48-04DF-6026B2BF35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3F86A16-3B19-054A-025C-59FB3CB9B6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B96BCB-8924-4EF1-977C-9539B73F52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253781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D6C45F-0DA2-E652-DA43-5233132C10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5CC4415-EB75-E94A-1E0D-05DDD22FAE1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44D3395-FD7E-DC51-FED6-2C92D7E305F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7D86ADF-1FD1-44EA-C82F-94CBFCA5F8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09EFC3-4BC1-407C-B1E6-55E02DD5C82D}" type="datetimeFigureOut">
              <a:rPr lang="en-US" smtClean="0"/>
              <a:t>1/27/2025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420E203-F09B-C317-9FFB-34EA2052BC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C8AD52F-ACAB-0255-9C97-8FC14B907A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B96BCB-8924-4EF1-977C-9539B73F52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10903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F76208-07F0-D22F-8493-EE1FB200AC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2C33BC4-2BB2-566F-0C68-B890BF3E492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1095C26-D210-D05C-446F-4826719F1A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2942C1-D88D-4511-897D-4D691D16BB66}" type="datetimeFigureOut">
              <a:rPr lang="en-US" smtClean="0"/>
              <a:t>1/27/2025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88E5E45-2A4E-7537-9A4A-793EA6031A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8EB4A38-518E-3C50-E20E-FACE87241F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EB9FC4-7F90-411D-863D-4E78FB2BE6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743351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7F5BA5-C7F9-A5EE-A193-B9B89BD42C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21644D8-17EE-94EC-B5AA-2EE69250926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90556D4-F29B-4575-D091-40A28CCA5D0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724EB98-352F-7B05-6DE4-92D7910FC6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09EFC3-4BC1-407C-B1E6-55E02DD5C82D}" type="datetimeFigureOut">
              <a:rPr lang="en-US" smtClean="0"/>
              <a:t>1/27/2025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65FC9CD-F04A-8834-8527-D6B82F7B73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479A719-F7D3-ED09-C64B-D48890611B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B96BCB-8924-4EF1-977C-9539B73F52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545858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94B035-6C83-89C8-8712-44001BCC60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3BF7207-3F2D-1EDD-C299-E30C984FAEC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96AC2B8-CFE4-83E3-652B-7092A65B39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09EFC3-4BC1-407C-B1E6-55E02DD5C82D}" type="datetimeFigureOut">
              <a:rPr lang="en-US" smtClean="0"/>
              <a:t>1/27/2025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3D3DB73-B4EB-B280-BB77-8ED8D68442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B551988-1CDC-344C-57AC-4287F9CB26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B96BCB-8924-4EF1-977C-9539B73F52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857087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5E43576-4986-4AE8-6EBB-44871D8FE34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5BA2069-1FC4-DDA9-C330-74B524FA1FA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A2B0F0E-2F7D-8770-1600-0587AA632B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09EFC3-4BC1-407C-B1E6-55E02DD5C82D}" type="datetimeFigureOut">
              <a:rPr lang="en-US" smtClean="0"/>
              <a:t>1/27/2025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D186663-85D1-7A8F-169A-2F116A149D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71CFE47-0DDC-0C86-18A4-4D63BC2853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B96BCB-8924-4EF1-977C-9539B73F52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64519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837295-E9A4-7FEA-6C70-EE21134A72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D138476-D35E-F319-E1F8-0849CB68E08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CDE84BF-486B-E4FC-BDBE-F0BF08B6D7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2942C1-D88D-4511-897D-4D691D16BB66}" type="datetimeFigureOut">
              <a:rPr lang="en-US" smtClean="0"/>
              <a:t>1/27/2025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8954BDF-2CF1-1D37-B6C8-AAC108043D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F5AF75D-2826-D324-E506-A8AFB5DD57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EB9FC4-7F90-411D-863D-4E78FB2BE6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16776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62205A-EC0D-7A67-4EB8-EDAB6B7DEC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D7E5093-9BC8-4754-7751-EF9FD321C21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6260A64-7FFB-32BA-783F-1B6F5D1049F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4A8933B-8E9B-BB94-0865-46E5DE79C9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2942C1-D88D-4511-897D-4D691D16BB66}" type="datetimeFigureOut">
              <a:rPr lang="en-US" smtClean="0"/>
              <a:t>1/27/2025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813B398-B706-FA91-A702-9830ABE289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2E9D2F4-5118-802A-1ACC-F70E2F865C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EB9FC4-7F90-411D-863D-4E78FB2BE6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17678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364867-152B-C025-6F9E-E2F5D0A3A0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10A42B5-B941-C3FD-B6EC-D02C6D264E2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7E4B531-1100-7B20-D086-6218733EEFD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4920216-63DF-2D32-2A3D-A1933ECE548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30FB291-789A-8EBE-22EE-F83A9B5642A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26676EA-AC68-ADE7-57D1-CFDAF394F3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2942C1-D88D-4511-897D-4D691D16BB66}" type="datetimeFigureOut">
              <a:rPr lang="en-US" smtClean="0"/>
              <a:t>1/27/2025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AFFCFDA-54A6-D786-B21F-F4F8099D04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8A4A184-6A19-4563-7B79-5F64ADB901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EB9FC4-7F90-411D-863D-4E78FB2BE6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21878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AC2405-A1BA-7BFD-DDDB-7EBA455A46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F128D7F-9FC1-AECA-707E-A2F4E71188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2942C1-D88D-4511-897D-4D691D16BB66}" type="datetimeFigureOut">
              <a:rPr lang="en-US" smtClean="0"/>
              <a:t>1/27/2025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B011AA3-C227-0EBC-2F73-0E6CCAB83C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4118CCF-CF04-B5C6-DB4B-234601A226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EB9FC4-7F90-411D-863D-4E78FB2BE6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43652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D071653-01DE-E1E6-610A-95236902E6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2942C1-D88D-4511-897D-4D691D16BB66}" type="datetimeFigureOut">
              <a:rPr lang="en-US" smtClean="0"/>
              <a:t>1/27/2025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8859640-CD36-8E61-E891-A8BD5672B5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B41304F-1A94-3C5D-26EB-B648178715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EB9FC4-7F90-411D-863D-4E78FB2BE6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63372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BAF0FF-6594-018C-0FCA-A09CF73B94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FE0E6F6-C974-1473-1C9E-904ACA15A8A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5EE6418-55FB-7C35-D045-1C63B753FB1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C2221AC-65DE-73D6-DBE4-03D4EC7D8B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2942C1-D88D-4511-897D-4D691D16BB66}" type="datetimeFigureOut">
              <a:rPr lang="en-US" smtClean="0"/>
              <a:t>1/27/2025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820A9EA-D02D-ACAA-7980-C958494081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107A092-FC6E-005F-BA1D-C90358770A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EB9FC4-7F90-411D-863D-4E78FB2BE6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03440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2CB960-354F-EA2A-D80F-564C0724D3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21F0762-831E-0635-515E-30335C36DFD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1E8D29F-912C-F2A8-308D-A1C725355A4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1942191-A477-909D-BFDF-6845CBA048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2942C1-D88D-4511-897D-4D691D16BB66}" type="datetimeFigureOut">
              <a:rPr lang="en-US" smtClean="0"/>
              <a:t>1/27/2025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86C70CF-753D-3B29-7A5A-5884D202E9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9A88B86-F9EE-F95D-AB67-BA6745BB5A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EB9FC4-7F90-411D-863D-4E78FB2BE6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55817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79DDED0-37F7-51FD-7BBE-40DF36ECB7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5D993DA-259F-0ECF-5856-7F19628FBF1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4EEB9B5-B13A-4858-C131-C5E67201DB2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72942C1-D88D-4511-897D-4D691D16BB66}" type="datetimeFigureOut">
              <a:rPr lang="en-US" smtClean="0"/>
              <a:t>1/27/2025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AB39FBF-0A92-8E14-0F0D-80933F9C31E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B366A92-A208-166B-5452-CEB02E8BFC8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EB9FC4-7F90-411D-863D-4E78FB2BE6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80982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B278D9A-21C2-3C64-B67D-53101D39DA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AC68C3F-DECB-57FE-AA8B-88885FD47AD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E742A96-A2C6-AECB-3F6D-8091C61012E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009EFC3-4BC1-407C-B1E6-55E02DD5C82D}" type="datetimeFigureOut">
              <a:rPr lang="en-US" smtClean="0"/>
              <a:t>1/27/2025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AC0DF3F-8DB6-99E7-90FD-A3CF7E5F634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E3B4856-19AB-E664-6F5D-11508B5EED7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6B96BCB-8924-4EF1-977C-9539B73F52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18028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7" Type="http://schemas.openxmlformats.org/officeDocument/2006/relationships/image" Target="../media/image2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3.png"/><Relationship Id="rId4" Type="http://schemas.openxmlformats.org/officeDocument/2006/relationships/hyperlink" Target="http://blog.harmlessonline.net/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25000"/>
            <a:lum/>
          </a:blip>
          <a:srcRect/>
          <a:stretch>
            <a:fillRect t="-14000" b="-1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98D276-AC90-78EF-7AEC-BC5C2262A4C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220607" y="4377175"/>
            <a:ext cx="4635062" cy="2333297"/>
          </a:xfrm>
        </p:spPr>
        <p:txBody>
          <a:bodyPr>
            <a:normAutofit/>
          </a:bodyPr>
          <a:lstStyle/>
          <a:p>
            <a:r>
              <a:rPr lang="en-US" sz="3600" dirty="0">
                <a:latin typeface="+mn-lt"/>
              </a:rPr>
              <a:t>2024-2025</a:t>
            </a:r>
            <a:br>
              <a:rPr lang="en-US" sz="3600" dirty="0">
                <a:latin typeface="+mn-lt"/>
              </a:rPr>
            </a:br>
            <a:r>
              <a:rPr lang="en-US" sz="3600" dirty="0">
                <a:latin typeface="+mn-lt"/>
              </a:rPr>
              <a:t>State of the School </a:t>
            </a:r>
            <a:br>
              <a:rPr lang="en-US" sz="3600" dirty="0">
                <a:latin typeface="+mn-lt"/>
              </a:rPr>
            </a:br>
            <a:r>
              <a:rPr lang="en-US" sz="3600" dirty="0">
                <a:latin typeface="+mn-lt"/>
              </a:rPr>
              <a:t>Mid-Year Presentations</a:t>
            </a:r>
            <a:br>
              <a:rPr lang="en-US" sz="3600" dirty="0">
                <a:latin typeface="+mn-lt"/>
              </a:rPr>
            </a:br>
            <a:r>
              <a:rPr lang="en-US" sz="3600" dirty="0">
                <a:latin typeface="+mn-lt"/>
              </a:rPr>
              <a:t>January 2025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0680DAB-98B1-779F-1E0E-2093ECC3527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008993" y="63445"/>
            <a:ext cx="9144000" cy="1655762"/>
          </a:xfrm>
        </p:spPr>
        <p:txBody>
          <a:bodyPr>
            <a:normAutofit/>
          </a:bodyPr>
          <a:lstStyle/>
          <a:p>
            <a:r>
              <a:rPr lang="en-US" sz="44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Boca Ciega High School</a:t>
            </a:r>
          </a:p>
        </p:txBody>
      </p:sp>
    </p:spTree>
    <p:extLst>
      <p:ext uri="{BB962C8B-B14F-4D97-AF65-F5344CB8AC3E}">
        <p14:creationId xmlns:p14="http://schemas.microsoft.com/office/powerpoint/2010/main" val="77726574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9D699C-A612-D51E-92C7-44F51F0100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9284" y="299866"/>
            <a:ext cx="10515600" cy="1325563"/>
          </a:xfrm>
        </p:spPr>
        <p:txBody>
          <a:bodyPr/>
          <a:lstStyle/>
          <a:p>
            <a:r>
              <a:rPr lang="en-US" b="1" u="sng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Discipline Data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DD477234-FD49-FDA1-3186-A888D4C2A5A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3125" y="1816105"/>
            <a:ext cx="10155828" cy="4480031"/>
          </a:xfrm>
          <a:prstGeom prst="rect">
            <a:avLst/>
          </a:prstGeom>
        </p:spPr>
      </p:pic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778CAB1-02DF-6FA8-B8A3-2A9AE95BEA2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2130" y="239708"/>
            <a:ext cx="7228976" cy="1697376"/>
          </a:xfrm>
        </p:spPr>
        <p:txBody>
          <a:bodyPr>
            <a:normAutofit/>
          </a:bodyPr>
          <a:lstStyle/>
          <a:p>
            <a:r>
              <a:rPr lang="en-US" b="1" dirty="0">
                <a:solidFill>
                  <a:schemeClr val="accent1">
                    <a:lumMod val="75000"/>
                  </a:schemeClr>
                </a:solidFill>
              </a:rPr>
              <a:t>Total Referrals: </a:t>
            </a:r>
            <a:r>
              <a:rPr lang="en-US" sz="2400" dirty="0"/>
              <a:t>769, LY - 409</a:t>
            </a:r>
          </a:p>
          <a:p>
            <a:r>
              <a:rPr lang="en-US" b="1" dirty="0">
                <a:solidFill>
                  <a:schemeClr val="accent1">
                    <a:lumMod val="75000"/>
                  </a:schemeClr>
                </a:solidFill>
              </a:rPr>
              <a:t>Black Risk Ratio:</a:t>
            </a:r>
            <a:r>
              <a:rPr lang="en-US" dirty="0"/>
              <a:t> </a:t>
            </a:r>
            <a:r>
              <a:rPr lang="en-US" sz="2400" dirty="0"/>
              <a:t>LY - 1.72</a:t>
            </a:r>
          </a:p>
          <a:p>
            <a:r>
              <a:rPr lang="en-US" b="1" dirty="0">
                <a:solidFill>
                  <a:schemeClr val="accent1">
                    <a:lumMod val="75000"/>
                  </a:schemeClr>
                </a:solidFill>
              </a:rPr>
              <a:t>Grade: </a:t>
            </a:r>
            <a:r>
              <a:rPr lang="en-US" sz="2400" dirty="0"/>
              <a:t>9</a:t>
            </a:r>
            <a:r>
              <a:rPr lang="en-US" sz="2400" baseline="30000" dirty="0"/>
              <a:t>th</a:t>
            </a:r>
            <a:r>
              <a:rPr lang="en-US" sz="2400" dirty="0"/>
              <a:t> – 281, 10</a:t>
            </a:r>
            <a:r>
              <a:rPr lang="en-US" sz="2400" baseline="30000" dirty="0"/>
              <a:t>th</a:t>
            </a:r>
            <a:r>
              <a:rPr lang="en-US" sz="2400" dirty="0"/>
              <a:t> – 278, 11</a:t>
            </a:r>
            <a:r>
              <a:rPr lang="en-US" sz="2400" baseline="30000" dirty="0"/>
              <a:t>th</a:t>
            </a:r>
            <a:r>
              <a:rPr lang="en-US" sz="2400" dirty="0"/>
              <a:t> – 128, 12</a:t>
            </a:r>
            <a:r>
              <a:rPr lang="en-US" sz="2400" baseline="30000" dirty="0"/>
              <a:t>th</a:t>
            </a:r>
            <a:r>
              <a:rPr lang="en-US" sz="2400" dirty="0"/>
              <a:t> - 84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DDB307B-C1EA-6FE3-534B-3A976A79FD96}"/>
              </a:ext>
            </a:extLst>
          </p:cNvPr>
          <p:cNvSpPr txBox="1"/>
          <p:nvPr/>
        </p:nvSpPr>
        <p:spPr>
          <a:xfrm>
            <a:off x="8686800" y="4351637"/>
            <a:ext cx="3164306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chemeClr val="accent1">
                    <a:lumMod val="75000"/>
                  </a:schemeClr>
                </a:solidFill>
              </a:rPr>
              <a:t>Top Offenses: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/>
              <a:t>Skipping class/school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/>
              <a:t>Cell Phone/Electronics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/>
              <a:t>Defiance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/>
              <a:t>Not cooperating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/>
              <a:t>Class/campus disruption (minor)</a:t>
            </a:r>
          </a:p>
        </p:txBody>
      </p:sp>
    </p:spTree>
    <p:extLst>
      <p:ext uri="{BB962C8B-B14F-4D97-AF65-F5344CB8AC3E}">
        <p14:creationId xmlns:p14="http://schemas.microsoft.com/office/powerpoint/2010/main" val="365517712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5" name="Rectangle 7">
            <a:extLst>
              <a:ext uri="{FF2B5EF4-FFF2-40B4-BE49-F238E27FC236}">
                <a16:creationId xmlns:a16="http://schemas.microsoft.com/office/drawing/2014/main" id="{09588DA8-065E-4F6F-8EFD-43104AB2E0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7" name="Rectangle 9">
            <a:extLst>
              <a:ext uri="{FF2B5EF4-FFF2-40B4-BE49-F238E27FC236}">
                <a16:creationId xmlns:a16="http://schemas.microsoft.com/office/drawing/2014/main" id="{C4285719-470E-454C-AF62-8323075F1F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9" name="Rectangle 11">
            <a:extLst>
              <a:ext uri="{FF2B5EF4-FFF2-40B4-BE49-F238E27FC236}">
                <a16:creationId xmlns:a16="http://schemas.microsoft.com/office/drawing/2014/main" id="{CD9FE4EF-C4D8-49A0-B2FF-81D8DB7D8A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4" y="1410082"/>
            <a:ext cx="6858000" cy="4037836"/>
          </a:xfrm>
          <a:prstGeom prst="rect">
            <a:avLst/>
          </a:prstGeom>
          <a:gradFill>
            <a:gsLst>
              <a:gs pos="800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4300840D-0A0B-4512-BACA-B439D5B9C5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5" y="1420219"/>
            <a:ext cx="6857999" cy="4037839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alpha val="46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D2B78728-A580-49A7-84F9-6EF6F583AD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767923" y="3588085"/>
            <a:ext cx="2501979" cy="4037841"/>
          </a:xfrm>
          <a:prstGeom prst="rect">
            <a:avLst/>
          </a:prstGeom>
          <a:gradFill>
            <a:gsLst>
              <a:gs pos="2000">
                <a:schemeClr val="accent1">
                  <a:alpha val="29000"/>
                </a:schemeClr>
              </a:gs>
              <a:gs pos="100000">
                <a:srgbClr val="000000">
                  <a:alpha val="30000"/>
                </a:srgb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38FAA1A1-D861-433F-88FA-1E9D6FD31D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635413">
            <a:off x="-501737" y="969718"/>
            <a:ext cx="3900357" cy="4178958"/>
          </a:xfrm>
          <a:custGeom>
            <a:avLst/>
            <a:gdLst>
              <a:gd name="connsiteX0" fmla="*/ 2432225 w 3900357"/>
              <a:gd name="connsiteY0" fmla="*/ 93939 h 4178958"/>
              <a:gd name="connsiteX1" fmla="*/ 3900357 w 3900357"/>
              <a:gd name="connsiteY1" fmla="*/ 2089479 h 4178958"/>
              <a:gd name="connsiteX2" fmla="*/ 1810878 w 3900357"/>
              <a:gd name="connsiteY2" fmla="*/ 4178958 h 4178958"/>
              <a:gd name="connsiteX3" fmla="*/ 78249 w 3900357"/>
              <a:gd name="connsiteY3" fmla="*/ 3257727 h 4178958"/>
              <a:gd name="connsiteX4" fmla="*/ 0 w 3900357"/>
              <a:gd name="connsiteY4" fmla="*/ 3128923 h 4178958"/>
              <a:gd name="connsiteX5" fmla="*/ 831324 w 3900357"/>
              <a:gd name="connsiteY5" fmla="*/ 244281 h 4178958"/>
              <a:gd name="connsiteX6" fmla="*/ 997559 w 3900357"/>
              <a:gd name="connsiteY6" fmla="*/ 164202 h 4178958"/>
              <a:gd name="connsiteX7" fmla="*/ 1810878 w 3900357"/>
              <a:gd name="connsiteY7" fmla="*/ 0 h 4178958"/>
              <a:gd name="connsiteX8" fmla="*/ 2432225 w 3900357"/>
              <a:gd name="connsiteY8" fmla="*/ 93939 h 4178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900357" h="4178958">
                <a:moveTo>
                  <a:pt x="2432225" y="93939"/>
                </a:moveTo>
                <a:cubicBezTo>
                  <a:pt x="3282786" y="358491"/>
                  <a:pt x="3900357" y="1151865"/>
                  <a:pt x="3900357" y="2089479"/>
                </a:cubicBezTo>
                <a:cubicBezTo>
                  <a:pt x="3900357" y="3243466"/>
                  <a:pt x="2964865" y="4178958"/>
                  <a:pt x="1810878" y="4178958"/>
                </a:cubicBezTo>
                <a:cubicBezTo>
                  <a:pt x="1089636" y="4178958"/>
                  <a:pt x="453744" y="3813531"/>
                  <a:pt x="78249" y="3257727"/>
                </a:cubicBezTo>
                <a:lnTo>
                  <a:pt x="0" y="3128923"/>
                </a:lnTo>
                <a:lnTo>
                  <a:pt x="831324" y="244281"/>
                </a:lnTo>
                <a:lnTo>
                  <a:pt x="997559" y="164202"/>
                </a:lnTo>
                <a:cubicBezTo>
                  <a:pt x="1247540" y="58468"/>
                  <a:pt x="1522381" y="0"/>
                  <a:pt x="1810878" y="0"/>
                </a:cubicBezTo>
                <a:cubicBezTo>
                  <a:pt x="2027251" y="0"/>
                  <a:pt x="2235942" y="32888"/>
                  <a:pt x="2432225" y="93939"/>
                </a:cubicBezTo>
                <a:close/>
              </a:path>
            </a:pathLst>
          </a:custGeom>
          <a:gradFill>
            <a:gsLst>
              <a:gs pos="29000">
                <a:srgbClr val="000000">
                  <a:alpha val="0"/>
                </a:srgbClr>
              </a:gs>
              <a:gs pos="100000">
                <a:schemeClr val="accent1">
                  <a:alpha val="43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8D71EDA1-87BF-4D5D-AB79-F346FD1927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93" y="1399943"/>
            <a:ext cx="6858003" cy="4037835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lumMod val="60000"/>
                  <a:lumOff val="40000"/>
                  <a:alpha val="11000"/>
                </a:schemeClr>
              </a:gs>
            </a:gsLst>
            <a:lin ang="7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6698718-5DA7-4F32-9EEE-C0CDFD17CA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6722" y="586855"/>
            <a:ext cx="3201366" cy="3387497"/>
          </a:xfrm>
        </p:spPr>
        <p:txBody>
          <a:bodyPr anchor="b">
            <a:normAutofit/>
          </a:bodyPr>
          <a:lstStyle/>
          <a:p>
            <a:pPr algn="r"/>
            <a:r>
              <a:rPr lang="en-US" sz="40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Graduating Class of 2025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2BCC8DC-47CF-C2C5-2D03-59CF2F3D360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26529" y="157350"/>
            <a:ext cx="2385741" cy="334003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CBD97557-C926-9A25-0D9D-11A77D728A2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84140" y="586855"/>
            <a:ext cx="4732942" cy="340842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1368FBCD-312B-ABFC-2B01-9133EA5D9DF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690202" y="4813131"/>
            <a:ext cx="1720818" cy="122701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FC33A164-1E10-FA0D-D258-8A0BEDB58B4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729332" y="5225722"/>
            <a:ext cx="1742065" cy="122701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496192F5-8034-9EB2-94B2-AADDD3B049FB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750577" y="3717973"/>
            <a:ext cx="1720820" cy="122701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426279515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B4007E-B90D-F355-4A91-FB798EEC94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002060"/>
                </a:solidFill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</a:rPr>
              <a:t>Good of the School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B3F7D74-38D4-5CDB-A2A0-663F9CB4366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/>
              <a:t>Volleyball- 4 lady Pirates made the All-Star Roster. Senior </a:t>
            </a:r>
            <a:r>
              <a:rPr lang="en-US" dirty="0" err="1"/>
              <a:t>Malayna</a:t>
            </a:r>
            <a:r>
              <a:rPr lang="en-US" dirty="0"/>
              <a:t> won game MVP</a:t>
            </a:r>
          </a:p>
          <a:p>
            <a:r>
              <a:rPr lang="en-US" dirty="0"/>
              <a:t>Volleyball PCAC Teams members – </a:t>
            </a:r>
            <a:r>
              <a:rPr lang="en-US" dirty="0" err="1"/>
              <a:t>Kambre</a:t>
            </a:r>
            <a:r>
              <a:rPr lang="en-US" dirty="0"/>
              <a:t>, 1</a:t>
            </a:r>
            <a:r>
              <a:rPr lang="en-US" baseline="30000" dirty="0"/>
              <a:t>st</a:t>
            </a:r>
            <a:r>
              <a:rPr lang="en-US" dirty="0"/>
              <a:t> team, Kaitlyn, 2</a:t>
            </a:r>
            <a:r>
              <a:rPr lang="en-US" baseline="30000" dirty="0"/>
              <a:t>nd</a:t>
            </a:r>
            <a:r>
              <a:rPr lang="en-US" dirty="0"/>
              <a:t> team and </a:t>
            </a:r>
            <a:r>
              <a:rPr lang="en-US" dirty="0" err="1"/>
              <a:t>honerable</a:t>
            </a:r>
            <a:r>
              <a:rPr lang="en-US" dirty="0"/>
              <a:t> mention, Ripley, India, Charlize, Jaida, </a:t>
            </a:r>
            <a:r>
              <a:rPr lang="en-US" dirty="0" err="1"/>
              <a:t>Malayna</a:t>
            </a:r>
            <a:r>
              <a:rPr lang="en-US" dirty="0"/>
              <a:t> and Taylor</a:t>
            </a:r>
          </a:p>
          <a:p>
            <a:r>
              <a:rPr lang="en-US" dirty="0"/>
              <a:t>8 Pirates received College Board National Recognition for their performance on PSAT, SAT and AP tests.</a:t>
            </a:r>
          </a:p>
          <a:p>
            <a:r>
              <a:rPr lang="en-US" dirty="0"/>
              <a:t>Theatre – 14 medaled pieces at districts</a:t>
            </a:r>
          </a:p>
          <a:p>
            <a:r>
              <a:rPr lang="en-US" dirty="0"/>
              <a:t>Business – 17 certification in Entrepreneurship and/or Adobe Certified Professional</a:t>
            </a:r>
          </a:p>
          <a:p>
            <a:r>
              <a:rPr lang="en-US" dirty="0"/>
              <a:t>FBLA – two students heading to states after district wins – Josiah for public speaking and Andy for entrepreneurship</a:t>
            </a:r>
          </a:p>
          <a:p>
            <a:r>
              <a:rPr lang="en-US" dirty="0"/>
              <a:t>Band – 4 students made the PCS All County Band – Hudson, Jean-Luc, Rebekah and Micah</a:t>
            </a:r>
          </a:p>
        </p:txBody>
      </p:sp>
    </p:spTree>
    <p:extLst>
      <p:ext uri="{BB962C8B-B14F-4D97-AF65-F5344CB8AC3E}">
        <p14:creationId xmlns:p14="http://schemas.microsoft.com/office/powerpoint/2010/main" val="192679745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7CFDBE8-79BE-FC92-91FA-47EA8D7BB6F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330022-E407-FE73-65EE-231835074E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002060"/>
                </a:solidFill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</a:rPr>
              <a:t>Good of the School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74B5158-C0B4-239E-D0F2-646C7F9CC91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BCHS received the AP Computer Science Female Diversity Award</a:t>
            </a:r>
          </a:p>
          <a:p>
            <a:r>
              <a:rPr lang="en-US" dirty="0"/>
              <a:t>2 students artwork selected for the Surrealist Exhibit at The Dali Museum</a:t>
            </a:r>
          </a:p>
          <a:p>
            <a:r>
              <a:rPr lang="en-US" dirty="0"/>
              <a:t>2 students artworks selected for the HS New Perspectives Exhibit at the Dunedin Fine Arts Center</a:t>
            </a:r>
          </a:p>
          <a:p>
            <a:r>
              <a:rPr lang="en-US" dirty="0"/>
              <a:t>NCNW scholarship recipient – </a:t>
            </a:r>
            <a:r>
              <a:rPr lang="en-US" dirty="0" err="1"/>
              <a:t>Kaniya</a:t>
            </a:r>
            <a:endParaRPr lang="en-US" dirty="0"/>
          </a:p>
          <a:p>
            <a:r>
              <a:rPr lang="en-US" dirty="0"/>
              <a:t>9 lady Pirates received Ralph Young Scholarship</a:t>
            </a:r>
          </a:p>
          <a:p>
            <a:r>
              <a:rPr lang="en-US" dirty="0"/>
              <a:t>5 senior Pirates accepted to UF</a:t>
            </a:r>
          </a:p>
          <a:p>
            <a:r>
              <a:rPr lang="en-US" dirty="0"/>
              <a:t>3</a:t>
            </a:r>
            <a:r>
              <a:rPr lang="en-US" baseline="30000" dirty="0"/>
              <a:t>rd</a:t>
            </a:r>
            <a:r>
              <a:rPr lang="en-US" dirty="0"/>
              <a:t> Place in the Guys Read HS Battle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1745122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80">
          <a:fgClr>
            <a:srgbClr val="002060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D28BE76-F600-4269-9811-2834B03113C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58341" y="481588"/>
            <a:ext cx="10351339" cy="2564323"/>
          </a:xfrm>
          <a:solidFill>
            <a:schemeClr val="bg1"/>
          </a:solidFill>
        </p:spPr>
        <p:txBody>
          <a:bodyPr anchor="t">
            <a:normAutofit/>
          </a:bodyPr>
          <a:lstStyle/>
          <a:p>
            <a:pPr marL="0" indent="0" algn="ctr">
              <a:buNone/>
            </a:pPr>
            <a:r>
              <a:rPr lang="en-US" sz="4800">
                <a:solidFill>
                  <a:srgbClr val="002060"/>
                </a:solidFill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</a:rPr>
              <a:t>The vision of </a:t>
            </a:r>
            <a:r>
              <a:rPr lang="en-US" sz="4800">
                <a:solidFill>
                  <a:srgbClr val="FF0000"/>
                </a:solidFill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</a:rPr>
              <a:t>B</a:t>
            </a:r>
            <a:r>
              <a:rPr lang="en-US" sz="4800">
                <a:solidFill>
                  <a:srgbClr val="002060"/>
                </a:solidFill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</a:rPr>
              <a:t>CHS is 100% student success.</a:t>
            </a:r>
          </a:p>
          <a:p>
            <a:pPr marL="0" indent="0" algn="ctr">
              <a:buNone/>
            </a:pPr>
            <a:r>
              <a:rPr lang="en-US" sz="4400" b="1">
                <a:solidFill>
                  <a:srgbClr val="FFC000"/>
                </a:solidFill>
              </a:rPr>
              <a:t>The mission is to open doors of success.</a:t>
            </a:r>
          </a:p>
          <a:p>
            <a:pPr marL="457200" indent="-457200">
              <a:buAutoNum type="arabicPeriod"/>
            </a:pPr>
            <a:endParaRPr lang="en-US" sz="240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1EDE395-72B4-42C5-BA76-7D059243DE2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5581288" y="3311170"/>
            <a:ext cx="5449319" cy="3065242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" name="Picture 3" descr="A blue and yellow pirate with a pipe in his mouth&#10;&#10;Description automatically generated">
            <a:extLst>
              <a:ext uri="{FF2B5EF4-FFF2-40B4-BE49-F238E27FC236}">
                <a16:creationId xmlns:a16="http://schemas.microsoft.com/office/drawing/2014/main" id="{367D66AB-D4DB-4DB7-AB48-E258B7A4939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1393" y="3311170"/>
            <a:ext cx="3526178" cy="3182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489979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A4AC5506-6312-4701-8D3C-40187889A94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51752"/>
            <a:ext cx="12192000" cy="736551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C369190-33C1-4C87-9CAC-E74FDA4841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6532" y="643467"/>
            <a:ext cx="11210925" cy="744836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3200" kern="1200">
                <a:solidFill>
                  <a:schemeClr val="bg1"/>
                </a:solidFill>
                <a:latin typeface="+mj-lt"/>
                <a:ea typeface="+mj-ea"/>
                <a:cs typeface="+mj-cs"/>
              </a:rPr>
              <a:t>School Profile – January 2025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E3029A7B-6992-66CB-A207-A1F21277296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6246" y="1518816"/>
            <a:ext cx="9930392" cy="4394199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7C32D5AF-34F6-C925-E79C-98EFC2AF7C0B}"/>
              </a:ext>
            </a:extLst>
          </p:cNvPr>
          <p:cNvSpPr txBox="1"/>
          <p:nvPr/>
        </p:nvSpPr>
        <p:spPr>
          <a:xfrm>
            <a:off x="10344292" y="2971078"/>
            <a:ext cx="156697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Total </a:t>
            </a:r>
          </a:p>
          <a:p>
            <a:r>
              <a:rPr lang="en-US" b="1" dirty="0"/>
              <a:t>Enrollment</a:t>
            </a:r>
          </a:p>
          <a:p>
            <a:r>
              <a:rPr lang="en-US" dirty="0"/>
              <a:t>978</a:t>
            </a:r>
          </a:p>
        </p:txBody>
      </p:sp>
    </p:spTree>
    <p:extLst>
      <p:ext uri="{BB962C8B-B14F-4D97-AF65-F5344CB8AC3E}">
        <p14:creationId xmlns:p14="http://schemas.microsoft.com/office/powerpoint/2010/main" val="111043464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C967FCC6-0771-C2A6-A89A-8540618ED1F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77167" y="150613"/>
            <a:ext cx="9637666" cy="65567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597232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93153E-89CB-67EA-9635-2650C927A9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38806"/>
            <a:ext cx="10515600" cy="1325563"/>
          </a:xfrm>
        </p:spPr>
        <p:txBody>
          <a:bodyPr/>
          <a:lstStyle/>
          <a:p>
            <a:r>
              <a:rPr lang="en-US" dirty="0"/>
              <a:t>Progress Monitoring: ELA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5CDD7509-A764-905D-0E7E-9AFF28FB145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7133286" y="1419515"/>
            <a:ext cx="3962604" cy="110495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3818BA49-E3D2-006D-F232-92E39ED58AA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33287" y="3190994"/>
            <a:ext cx="3988005" cy="106685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174955BE-73BD-EE5E-2D07-C1173C0BE82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158688" y="4970896"/>
            <a:ext cx="3962604" cy="107320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834FB3D6-BFAE-A2B5-1F70-3570A70DD51C}"/>
              </a:ext>
            </a:extLst>
          </p:cNvPr>
          <p:cNvSpPr txBox="1"/>
          <p:nvPr/>
        </p:nvSpPr>
        <p:spPr>
          <a:xfrm>
            <a:off x="8676774" y="901588"/>
            <a:ext cx="9264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Overall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57372D1B-575A-BBB2-B3E8-0FAD57F2CDC2}"/>
              </a:ext>
            </a:extLst>
          </p:cNvPr>
          <p:cNvSpPr txBox="1"/>
          <p:nvPr/>
        </p:nvSpPr>
        <p:spPr>
          <a:xfrm>
            <a:off x="8509332" y="2673067"/>
            <a:ext cx="111826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9</a:t>
            </a:r>
            <a:r>
              <a:rPr lang="en-US" b="1" baseline="30000" dirty="0"/>
              <a:t>th</a:t>
            </a:r>
            <a:r>
              <a:rPr lang="en-US" b="1" dirty="0"/>
              <a:t> Grade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BDEF63F6-9F0D-F28F-1BCB-60F34503B0F1}"/>
              </a:ext>
            </a:extLst>
          </p:cNvPr>
          <p:cNvSpPr txBox="1"/>
          <p:nvPr/>
        </p:nvSpPr>
        <p:spPr>
          <a:xfrm>
            <a:off x="8490448" y="4406444"/>
            <a:ext cx="12482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10</a:t>
            </a:r>
            <a:r>
              <a:rPr lang="en-US" b="1" baseline="30000" dirty="0"/>
              <a:t>th</a:t>
            </a:r>
            <a:r>
              <a:rPr lang="en-US" b="1" dirty="0"/>
              <a:t> Grade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B90EA6B7-CEF9-AC4D-FEE2-32E80BEDBED9}"/>
              </a:ext>
            </a:extLst>
          </p:cNvPr>
          <p:cNvSpPr txBox="1"/>
          <p:nvPr/>
        </p:nvSpPr>
        <p:spPr>
          <a:xfrm>
            <a:off x="1000463" y="1263882"/>
            <a:ext cx="5402179" cy="53553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b="1" dirty="0">
                <a:solidFill>
                  <a:srgbClr val="002060"/>
                </a:solidFill>
              </a:rPr>
              <a:t>2024-2024 SIP Goal: 53% 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b="1" dirty="0"/>
              <a:t>Mid-Year Action Steps</a:t>
            </a:r>
          </a:p>
          <a:p>
            <a:pPr marL="742950" lvl="1" indent="-285750">
              <a:buFont typeface="Wingdings" panose="05000000000000000000" pitchFamily="2" charset="2"/>
              <a:buChar char="Ø"/>
            </a:pPr>
            <a:r>
              <a:rPr lang="en-US" dirty="0"/>
              <a:t>Data based schedule adjustments</a:t>
            </a:r>
          </a:p>
          <a:p>
            <a:pPr marL="742950" lvl="1" indent="-285750">
              <a:buFont typeface="Wingdings" panose="05000000000000000000" pitchFamily="2" charset="2"/>
              <a:buChar char="Ø"/>
            </a:pPr>
            <a:r>
              <a:rPr lang="en-US" dirty="0"/>
              <a:t>Teacher/admin. data chat – challenge list creation</a:t>
            </a:r>
          </a:p>
          <a:p>
            <a:pPr marL="742950" lvl="1" indent="-285750">
              <a:buFont typeface="Wingdings" panose="05000000000000000000" pitchFamily="2" charset="2"/>
              <a:buChar char="Ø"/>
            </a:pPr>
            <a:r>
              <a:rPr lang="en-US" dirty="0"/>
              <a:t>Teacher/Student data chats – understanding your score</a:t>
            </a:r>
          </a:p>
          <a:p>
            <a:pPr marL="742950" lvl="1" indent="-285750">
              <a:buFont typeface="Wingdings" panose="05000000000000000000" pitchFamily="2" charset="2"/>
              <a:buChar char="Ø"/>
            </a:pPr>
            <a:r>
              <a:rPr lang="en-US" dirty="0"/>
              <a:t>Daily classroom walk-throughs w/immediate feedback</a:t>
            </a:r>
          </a:p>
          <a:p>
            <a:pPr marL="742950" lvl="1" indent="-285750">
              <a:buFont typeface="Wingdings" panose="05000000000000000000" pitchFamily="2" charset="2"/>
              <a:buChar char="Ø"/>
            </a:pPr>
            <a:r>
              <a:rPr lang="en-US" dirty="0"/>
              <a:t>Team Teaching English 1 and 2</a:t>
            </a:r>
          </a:p>
          <a:p>
            <a:pPr marL="742950" lvl="1" indent="-285750">
              <a:buFont typeface="Wingdings" panose="05000000000000000000" pitchFamily="2" charset="2"/>
              <a:buChar char="Ø"/>
            </a:pPr>
            <a:r>
              <a:rPr lang="en-US" dirty="0"/>
              <a:t>Teachers utilizing graphic organizers, benchmark trackers, anchor charts &amp; HS ELS Instructional Matrix (see next slide)</a:t>
            </a:r>
          </a:p>
          <a:p>
            <a:pPr marL="742950" lvl="1" indent="-285750">
              <a:buFont typeface="Wingdings" panose="05000000000000000000" pitchFamily="2" charset="2"/>
              <a:buChar char="Ø"/>
            </a:pPr>
            <a:r>
              <a:rPr lang="en-US" dirty="0"/>
              <a:t>District support: model lessons, collaborative planning and 2.2 pullout</a:t>
            </a:r>
          </a:p>
          <a:p>
            <a:pPr marL="742950" lvl="1" indent="-285750">
              <a:buFont typeface="Wingdings" panose="05000000000000000000" pitchFamily="2" charset="2"/>
              <a:buChar char="Ø"/>
            </a:pPr>
            <a:r>
              <a:rPr lang="en-US" dirty="0"/>
              <a:t>Encouragement Groups for regressors w/incentives</a:t>
            </a:r>
          </a:p>
          <a:p>
            <a:pPr marL="742950" lvl="1" indent="-285750">
              <a:buFont typeface="Wingdings" panose="05000000000000000000" pitchFamily="2" charset="2"/>
              <a:buChar char="Ø"/>
            </a:pPr>
            <a:r>
              <a:rPr lang="en-US" dirty="0"/>
              <a:t>BTG 2.2 and low L3 – mentor check-ins</a:t>
            </a:r>
          </a:p>
          <a:p>
            <a:pPr marL="742950" lvl="1" indent="-285750">
              <a:buFont typeface="Wingdings" panose="05000000000000000000" pitchFamily="2" charset="2"/>
              <a:buChar char="Ø"/>
            </a:pPr>
            <a:r>
              <a:rPr lang="en-US" dirty="0"/>
              <a:t>Level Up Luau Celebration</a:t>
            </a:r>
          </a:p>
        </p:txBody>
      </p:sp>
    </p:spTree>
    <p:extLst>
      <p:ext uri="{BB962C8B-B14F-4D97-AF65-F5344CB8AC3E}">
        <p14:creationId xmlns:p14="http://schemas.microsoft.com/office/powerpoint/2010/main" val="380086838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32BC26D8-82FB-445E-AA49-62A77D7C1E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58487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CB44330D-EA18-4254-AA95-EB49948539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BC23D3B-0556-5362-8549-A4B316BE139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8266" y="643467"/>
            <a:ext cx="10175468" cy="55710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259920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46BDC95-F342-9827-242A-55FBA420E24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AC0073-9081-9B6B-2F3B-2961096C73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38806"/>
            <a:ext cx="10515600" cy="1325563"/>
          </a:xfrm>
        </p:spPr>
        <p:txBody>
          <a:bodyPr/>
          <a:lstStyle/>
          <a:p>
            <a:r>
              <a:rPr lang="en-US" dirty="0"/>
              <a:t>Progress Monitoring: Math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6CFFF1AD-7602-ADB3-4272-D71E1878758E}"/>
              </a:ext>
            </a:extLst>
          </p:cNvPr>
          <p:cNvSpPr txBox="1"/>
          <p:nvPr/>
        </p:nvSpPr>
        <p:spPr>
          <a:xfrm>
            <a:off x="1000463" y="1263882"/>
            <a:ext cx="5402179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b="1" dirty="0">
                <a:solidFill>
                  <a:srgbClr val="002060"/>
                </a:solidFill>
              </a:rPr>
              <a:t>2024-2024 SIP Goal: 46% 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b="1" dirty="0"/>
              <a:t>Mid-Year Action Steps</a:t>
            </a:r>
          </a:p>
          <a:p>
            <a:pPr marL="742950" lvl="1" indent="-285750">
              <a:buFont typeface="Wingdings" panose="05000000000000000000" pitchFamily="2" charset="2"/>
              <a:buChar char="Ø"/>
            </a:pPr>
            <a:r>
              <a:rPr lang="en-US" dirty="0"/>
              <a:t>Data based schedule adjustments</a:t>
            </a:r>
          </a:p>
          <a:p>
            <a:pPr marL="742950" lvl="1" indent="-285750">
              <a:buFont typeface="Wingdings" panose="05000000000000000000" pitchFamily="2" charset="2"/>
              <a:buChar char="Ø"/>
            </a:pPr>
            <a:r>
              <a:rPr lang="en-US" dirty="0"/>
              <a:t>Teacher/Student data chats – understanding your score</a:t>
            </a:r>
          </a:p>
          <a:p>
            <a:pPr marL="742950" lvl="1" indent="-285750">
              <a:buFont typeface="Wingdings" panose="05000000000000000000" pitchFamily="2" charset="2"/>
              <a:buChar char="Ø"/>
            </a:pPr>
            <a:r>
              <a:rPr lang="en-US" dirty="0"/>
              <a:t>Daily classroom walk-throughs w/immediate feedback</a:t>
            </a:r>
          </a:p>
          <a:p>
            <a:pPr marL="742950" lvl="1" indent="-285750">
              <a:buFont typeface="Wingdings" panose="05000000000000000000" pitchFamily="2" charset="2"/>
              <a:buChar char="Ø"/>
            </a:pPr>
            <a:r>
              <a:rPr lang="en-US" dirty="0"/>
              <a:t>IXL and Aleks lessons to remediate struggling benchmarks.</a:t>
            </a:r>
          </a:p>
          <a:p>
            <a:pPr marL="742950" lvl="1" indent="-285750">
              <a:buFont typeface="Wingdings" panose="05000000000000000000" pitchFamily="2" charset="2"/>
              <a:buChar char="Ø"/>
            </a:pPr>
            <a:r>
              <a:rPr lang="en-US" dirty="0"/>
              <a:t>Student Reflections –data trackers</a:t>
            </a:r>
          </a:p>
          <a:p>
            <a:pPr marL="742950" lvl="1" indent="-285750">
              <a:buFont typeface="Wingdings" panose="05000000000000000000" pitchFamily="2" charset="2"/>
              <a:buChar char="Ø"/>
            </a:pPr>
            <a:r>
              <a:rPr lang="en-US" dirty="0"/>
              <a:t>Pullout interventions by Mr. Sager w/incentives</a:t>
            </a:r>
          </a:p>
          <a:p>
            <a:pPr marL="742950" lvl="1" indent="-285750">
              <a:buFont typeface="Wingdings" panose="05000000000000000000" pitchFamily="2" charset="2"/>
              <a:buChar char="Ø"/>
            </a:pPr>
            <a:r>
              <a:rPr lang="en-US" dirty="0"/>
              <a:t>District support: model lessons, collaborative planning and 2.2 pullout interventions w/incentives</a:t>
            </a:r>
          </a:p>
          <a:p>
            <a:pPr marL="742950" lvl="1" indent="-285750">
              <a:buFont typeface="Wingdings" panose="05000000000000000000" pitchFamily="2" charset="2"/>
              <a:buChar char="Ø"/>
            </a:pPr>
            <a:r>
              <a:rPr lang="en-US" dirty="0"/>
              <a:t>Saturday Boot-camp</a:t>
            </a:r>
          </a:p>
          <a:p>
            <a:pPr marL="742950" lvl="1" indent="-285750">
              <a:buFont typeface="Wingdings" panose="05000000000000000000" pitchFamily="2" charset="2"/>
              <a:buChar char="Ø"/>
            </a:pPr>
            <a:r>
              <a:rPr lang="en-US" dirty="0"/>
              <a:t>Level Up Luau Celebration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B58D713-A554-3433-E349-D0782CB3933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51767" y="486830"/>
            <a:ext cx="3602033" cy="155410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B83905D5-54E0-6EAC-4417-A197D1D6233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751767" y="2518648"/>
            <a:ext cx="3602033" cy="157313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92017732-8224-6973-2C1A-7631B9966ED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751767" y="4494549"/>
            <a:ext cx="3645792" cy="157313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92499166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93EBA89-6B63-CB7F-321E-AD667CFB21E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3824C6-F363-FF6F-95AE-1AF52B992B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38806"/>
            <a:ext cx="10515600" cy="1325563"/>
          </a:xfrm>
        </p:spPr>
        <p:txBody>
          <a:bodyPr/>
          <a:lstStyle/>
          <a:p>
            <a:r>
              <a:rPr lang="en-US" dirty="0"/>
              <a:t>Progress Monitoring: Biology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97809810-0E0A-DFED-7E37-B4A522B9083E}"/>
              </a:ext>
            </a:extLst>
          </p:cNvPr>
          <p:cNvSpPr txBox="1"/>
          <p:nvPr/>
        </p:nvSpPr>
        <p:spPr>
          <a:xfrm>
            <a:off x="1000463" y="1443841"/>
            <a:ext cx="5857537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b="1" dirty="0">
                <a:solidFill>
                  <a:srgbClr val="002060"/>
                </a:solidFill>
              </a:rPr>
              <a:t>2024-2024 SIP Goal: 66% (LY 58%)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b="1" dirty="0"/>
              <a:t>Mid-Year Action Steps</a:t>
            </a:r>
          </a:p>
          <a:p>
            <a:pPr marL="742950" lvl="1" indent="-285750">
              <a:buFont typeface="Wingdings" panose="05000000000000000000" pitchFamily="2" charset="2"/>
              <a:buChar char="Ø"/>
            </a:pPr>
            <a:r>
              <a:rPr lang="en-US" dirty="0"/>
              <a:t>Data based schedule adjustments</a:t>
            </a:r>
          </a:p>
          <a:p>
            <a:pPr marL="742950" lvl="1" indent="-285750">
              <a:buFont typeface="Wingdings" panose="05000000000000000000" pitchFamily="2" charset="2"/>
              <a:buChar char="Ø"/>
            </a:pPr>
            <a:r>
              <a:rPr lang="en-US" dirty="0"/>
              <a:t>Admin/teacher data chats</a:t>
            </a:r>
          </a:p>
          <a:p>
            <a:pPr marL="742950" lvl="1" indent="-285750">
              <a:buFont typeface="Wingdings" panose="05000000000000000000" pitchFamily="2" charset="2"/>
              <a:buChar char="Ø"/>
            </a:pPr>
            <a:r>
              <a:rPr lang="en-US" dirty="0"/>
              <a:t>Analyze common error report</a:t>
            </a:r>
          </a:p>
          <a:p>
            <a:pPr marL="742950" lvl="1" indent="-285750">
              <a:buFont typeface="Wingdings" panose="05000000000000000000" pitchFamily="2" charset="2"/>
              <a:buChar char="Ø"/>
            </a:pPr>
            <a:r>
              <a:rPr lang="en-US" dirty="0"/>
              <a:t>Plan for remediation/reteaching</a:t>
            </a:r>
          </a:p>
          <a:p>
            <a:pPr marL="742950" lvl="1" indent="-285750">
              <a:buFont typeface="Wingdings" panose="05000000000000000000" pitchFamily="2" charset="2"/>
              <a:buChar char="Ø"/>
            </a:pPr>
            <a:r>
              <a:rPr lang="en-US" dirty="0"/>
              <a:t>Explicitly reteach low performing standards</a:t>
            </a:r>
          </a:p>
          <a:p>
            <a:pPr marL="742950" lvl="1" indent="-285750">
              <a:buFont typeface="Wingdings" panose="05000000000000000000" pitchFamily="2" charset="2"/>
              <a:buChar char="Ø"/>
            </a:pPr>
            <a:r>
              <a:rPr lang="en-US" dirty="0"/>
              <a:t>Teacher/Student data chats – understanding your score</a:t>
            </a:r>
          </a:p>
          <a:p>
            <a:pPr marL="742950" lvl="1" indent="-285750">
              <a:buFont typeface="Wingdings" panose="05000000000000000000" pitchFamily="2" charset="2"/>
              <a:buChar char="Ø"/>
            </a:pPr>
            <a:r>
              <a:rPr lang="en-US" dirty="0"/>
              <a:t>PM2 Science Celebration</a:t>
            </a:r>
          </a:p>
          <a:p>
            <a:pPr marL="742950" lvl="1" indent="-285750">
              <a:buFont typeface="Wingdings" panose="05000000000000000000" pitchFamily="2" charset="2"/>
              <a:buChar char="Ø"/>
            </a:pPr>
            <a:r>
              <a:rPr lang="en-US" dirty="0"/>
              <a:t>Utilize student success benchmark trackers</a:t>
            </a:r>
          </a:p>
          <a:p>
            <a:pPr marL="742950" lvl="1" indent="-285750">
              <a:buFont typeface="Wingdings" panose="05000000000000000000" pitchFamily="2" charset="2"/>
              <a:buChar char="Ø"/>
            </a:pPr>
            <a:r>
              <a:rPr lang="en-US" dirty="0"/>
              <a:t>Daily classroom walk-throughs w/immediate feedback</a:t>
            </a:r>
          </a:p>
          <a:p>
            <a:pPr marL="742950" lvl="1" indent="-285750">
              <a:buFont typeface="Wingdings" panose="05000000000000000000" pitchFamily="2" charset="2"/>
              <a:buChar char="Ø"/>
            </a:pPr>
            <a:r>
              <a:rPr lang="en-US" dirty="0"/>
              <a:t>Level Up Luau Celebration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3196B9A-9877-77ED-8326-C78FFD109F0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52593" y="2078650"/>
            <a:ext cx="4014554" cy="27007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96256024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9AE3BFE-76ED-C548-9321-D7F584ACD2A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EDF2C6-688A-02CA-E598-6D7CA45FC3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38806"/>
            <a:ext cx="10515600" cy="1325563"/>
          </a:xfrm>
        </p:spPr>
        <p:txBody>
          <a:bodyPr/>
          <a:lstStyle/>
          <a:p>
            <a:r>
              <a:rPr lang="en-US" dirty="0"/>
              <a:t>Progress Monitoring: US History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512CE64B-F8AA-D0E2-AE09-19678C04A14F}"/>
              </a:ext>
            </a:extLst>
          </p:cNvPr>
          <p:cNvSpPr txBox="1"/>
          <p:nvPr/>
        </p:nvSpPr>
        <p:spPr>
          <a:xfrm>
            <a:off x="741947" y="1564369"/>
            <a:ext cx="6380748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b="1" dirty="0">
                <a:solidFill>
                  <a:srgbClr val="002060"/>
                </a:solidFill>
              </a:rPr>
              <a:t>2024-2024 SIP Goal: 62% (LY 51%)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b="1" dirty="0"/>
              <a:t>Mid-Year Action Steps</a:t>
            </a:r>
          </a:p>
          <a:p>
            <a:pPr marL="742950" lvl="1" indent="-285750">
              <a:buFont typeface="Wingdings" panose="05000000000000000000" pitchFamily="2" charset="2"/>
              <a:buChar char="Ø"/>
            </a:pPr>
            <a:r>
              <a:rPr lang="en-US" dirty="0"/>
              <a:t>Intensive new teacher support</a:t>
            </a:r>
          </a:p>
          <a:p>
            <a:pPr marL="742950" lvl="1" indent="-285750">
              <a:buFont typeface="Wingdings" panose="05000000000000000000" pitchFamily="2" charset="2"/>
              <a:buChar char="Ø"/>
            </a:pPr>
            <a:r>
              <a:rPr lang="en-US" dirty="0"/>
              <a:t>Admin/teacher data chats</a:t>
            </a:r>
          </a:p>
          <a:p>
            <a:pPr marL="742950" lvl="1" indent="-285750">
              <a:buFont typeface="Wingdings" panose="05000000000000000000" pitchFamily="2" charset="2"/>
              <a:buChar char="Ø"/>
            </a:pPr>
            <a:r>
              <a:rPr lang="en-US" dirty="0"/>
              <a:t>Spiral benchmark reteaching plan</a:t>
            </a:r>
          </a:p>
          <a:p>
            <a:pPr marL="742950" lvl="1" indent="-285750">
              <a:buFont typeface="Wingdings" panose="05000000000000000000" pitchFamily="2" charset="2"/>
              <a:buChar char="Ø"/>
            </a:pPr>
            <a:r>
              <a:rPr lang="en-US" dirty="0"/>
              <a:t>Analyze common error report</a:t>
            </a:r>
          </a:p>
          <a:p>
            <a:pPr marL="742950" lvl="1" indent="-285750">
              <a:buFont typeface="Wingdings" panose="05000000000000000000" pitchFamily="2" charset="2"/>
              <a:buChar char="Ø"/>
            </a:pPr>
            <a:r>
              <a:rPr lang="en-US" dirty="0"/>
              <a:t>Plan for remediation/reteaching</a:t>
            </a:r>
          </a:p>
          <a:p>
            <a:pPr marL="742950" lvl="1" indent="-285750">
              <a:buFont typeface="Wingdings" panose="05000000000000000000" pitchFamily="2" charset="2"/>
              <a:buChar char="Ø"/>
            </a:pPr>
            <a:r>
              <a:rPr lang="en-US" dirty="0"/>
              <a:t>Teacher/Student data chats – understanding your score</a:t>
            </a:r>
          </a:p>
          <a:p>
            <a:pPr marL="742950" lvl="1" indent="-285750">
              <a:buFont typeface="Wingdings" panose="05000000000000000000" pitchFamily="2" charset="2"/>
              <a:buChar char="Ø"/>
            </a:pPr>
            <a:r>
              <a:rPr lang="en-US" dirty="0"/>
              <a:t>Daily classroom walk-throughs w/immediate feedback</a:t>
            </a:r>
          </a:p>
          <a:p>
            <a:pPr marL="742950" lvl="1" indent="-285750">
              <a:buFont typeface="Wingdings" panose="05000000000000000000" pitchFamily="2" charset="2"/>
              <a:buChar char="Ø"/>
            </a:pPr>
            <a:r>
              <a:rPr lang="en-US" dirty="0"/>
              <a:t>Pullout interventions by Mr. Spurgeon w/incentives</a:t>
            </a:r>
          </a:p>
          <a:p>
            <a:pPr marL="742950" lvl="1" indent="-285750">
              <a:buFont typeface="Wingdings" panose="05000000000000000000" pitchFamily="2" charset="2"/>
              <a:buChar char="Ø"/>
            </a:pPr>
            <a:r>
              <a:rPr lang="en-US" dirty="0"/>
              <a:t>District support: model lessons, collaborative planning and 2.2 pullout interventions w/incentives</a:t>
            </a:r>
          </a:p>
          <a:p>
            <a:pPr marL="742950" lvl="1" indent="-285750">
              <a:buFont typeface="Wingdings" panose="05000000000000000000" pitchFamily="2" charset="2"/>
              <a:buChar char="Ø"/>
            </a:pPr>
            <a:r>
              <a:rPr lang="en-US" dirty="0"/>
              <a:t>Class competition w/whole group and individual student incentives</a:t>
            </a:r>
          </a:p>
          <a:p>
            <a:pPr marL="742950" lvl="1" indent="-285750">
              <a:buFont typeface="Wingdings" panose="05000000000000000000" pitchFamily="2" charset="2"/>
              <a:buChar char="Ø"/>
            </a:pPr>
            <a:r>
              <a:rPr lang="en-US" dirty="0"/>
              <a:t>Level Up Luau Celebration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1C8CDB5-CFED-862B-EDF8-94392283EB2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74573" y="2152546"/>
            <a:ext cx="3979227" cy="255290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7648327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1058</TotalTime>
  <Words>687</Words>
  <Application>Microsoft Office PowerPoint</Application>
  <PresentationFormat>Widescreen</PresentationFormat>
  <Paragraphs>103</Paragraphs>
  <Slides>13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13</vt:i4>
      </vt:variant>
    </vt:vector>
  </HeadingPairs>
  <TitlesOfParts>
    <vt:vector size="20" baseType="lpstr">
      <vt:lpstr>ADLaM Display</vt:lpstr>
      <vt:lpstr>Arial</vt:lpstr>
      <vt:lpstr>Calibri</vt:lpstr>
      <vt:lpstr>Calibri Light</vt:lpstr>
      <vt:lpstr>Wingdings</vt:lpstr>
      <vt:lpstr>Office Theme</vt:lpstr>
      <vt:lpstr>2_Office Theme</vt:lpstr>
      <vt:lpstr>2024-2025 State of the School  Mid-Year Presentations January 2025</vt:lpstr>
      <vt:lpstr>PowerPoint Presentation</vt:lpstr>
      <vt:lpstr>School Profile – January 2025</vt:lpstr>
      <vt:lpstr>PowerPoint Presentation</vt:lpstr>
      <vt:lpstr>Progress Monitoring: ELA</vt:lpstr>
      <vt:lpstr>PowerPoint Presentation</vt:lpstr>
      <vt:lpstr>Progress Monitoring: Math</vt:lpstr>
      <vt:lpstr>Progress Monitoring: Biology</vt:lpstr>
      <vt:lpstr>Progress Monitoring: US History</vt:lpstr>
      <vt:lpstr>Discipline Data</vt:lpstr>
      <vt:lpstr>The Graduating Class of 2025</vt:lpstr>
      <vt:lpstr>Good of the School</vt:lpstr>
      <vt:lpstr>Good of the School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2023-2024 State of the School Mid-Year Presentations – January Area/Chief Meetings</dc:title>
  <dc:creator>Vigue Michael</dc:creator>
  <cp:lastModifiedBy>Gil Jennifer</cp:lastModifiedBy>
  <cp:revision>20</cp:revision>
  <dcterms:created xsi:type="dcterms:W3CDTF">2023-11-05T11:53:17Z</dcterms:created>
  <dcterms:modified xsi:type="dcterms:W3CDTF">2025-01-27T23:13:51Z</dcterms:modified>
</cp:coreProperties>
</file>